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3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301" r:id="rId5"/>
    <p:sldId id="303" r:id="rId6"/>
    <p:sldId id="302" r:id="rId7"/>
  </p:sldIdLst>
  <p:sldSz cx="12190413" cy="6859588"/>
  <p:notesSz cx="6889750" cy="10021888"/>
  <p:custDataLst>
    <p:tags r:id="rId10"/>
  </p:custDataLst>
  <p:defaultTextStyle>
    <a:defPPr>
      <a:defRPr lang="en-US"/>
    </a:defPPr>
    <a:lvl1pPr marL="0" indent="0" algn="l" defTabSz="457189" rtl="0" eaLnBrk="1" fontAlgn="base" hangingPunct="1">
      <a:lnSpc>
        <a:spcPct val="100000"/>
      </a:lnSpc>
      <a:spcBef>
        <a:spcPct val="0"/>
      </a:spcBef>
      <a:spcAft>
        <a:spcPts val="1200"/>
      </a:spcAft>
      <a:buFont typeface="Arial" panose="020B0604020202020204" pitchFamily="34" charset="0"/>
      <a:buChar char="​"/>
      <a:defRPr kern="1200" spc="-50" baseline="0">
        <a:solidFill>
          <a:schemeClr val="tx1"/>
        </a:solidFill>
        <a:latin typeface="Verdana"/>
        <a:ea typeface="Verdana" pitchFamily="34" charset="0"/>
        <a:cs typeface="Verdana" pitchFamily="34" charset="0"/>
      </a:defRPr>
    </a:lvl1pPr>
    <a:lvl2pPr marL="252000" indent="-252000" algn="l" defTabSz="457189" rtl="0" eaLnBrk="1" fontAlgn="base" hangingPunct="1">
      <a:lnSpc>
        <a:spcPct val="100000"/>
      </a:lnSpc>
      <a:spcBef>
        <a:spcPct val="0"/>
      </a:spcBef>
      <a:spcAft>
        <a:spcPts val="1200"/>
      </a:spcAft>
      <a:buFont typeface="Verdana" pitchFamily="34" charset="0"/>
      <a:buChar char="•"/>
      <a:defRPr sz="1800" kern="1200" spc="-50">
        <a:solidFill>
          <a:schemeClr val="tx1"/>
        </a:solidFill>
        <a:latin typeface="Verdana"/>
        <a:ea typeface="Verdana" pitchFamily="34" charset="0"/>
        <a:cs typeface="+mn-cs"/>
      </a:defRPr>
    </a:lvl2pPr>
    <a:lvl3pPr marL="648000" indent="-252000" algn="l" defTabSz="457189" rtl="0" eaLnBrk="1" fontAlgn="base" hangingPunct="1">
      <a:lnSpc>
        <a:spcPct val="100000"/>
      </a:lnSpc>
      <a:spcBef>
        <a:spcPct val="0"/>
      </a:spcBef>
      <a:spcAft>
        <a:spcPts val="1200"/>
      </a:spcAft>
      <a:buFont typeface="Verdana" pitchFamily="34" charset="0"/>
      <a:buChar char="•"/>
      <a:defRPr sz="1600" kern="1200" spc="-50">
        <a:solidFill>
          <a:schemeClr val="tx1"/>
        </a:solidFill>
        <a:latin typeface="Verdana"/>
        <a:ea typeface="Verdana" pitchFamily="34" charset="0"/>
        <a:cs typeface="+mn-cs"/>
      </a:defRPr>
    </a:lvl3pPr>
    <a:lvl4pPr marL="979200" indent="-252000" algn="l" defTabSz="457189" rtl="0" eaLnBrk="1" fontAlgn="base" hangingPunct="1">
      <a:lnSpc>
        <a:spcPct val="100000"/>
      </a:lnSpc>
      <a:spcBef>
        <a:spcPct val="0"/>
      </a:spcBef>
      <a:spcAft>
        <a:spcPts val="1200"/>
      </a:spcAft>
      <a:buFont typeface="Verdana" panose="020B0604030504040204" pitchFamily="34" charset="0"/>
      <a:buChar char="•"/>
      <a:defRPr sz="1400" kern="1200" spc="-50">
        <a:solidFill>
          <a:schemeClr val="tx1"/>
        </a:solidFill>
        <a:latin typeface="Verdana"/>
        <a:ea typeface="Verdana" pitchFamily="34" charset="0"/>
        <a:cs typeface="+mn-cs"/>
      </a:defRPr>
    </a:lvl4pPr>
    <a:lvl5pPr marL="0" indent="0" algn="l" defTabSz="457189" rtl="0" eaLnBrk="1" fontAlgn="base" hangingPunct="1">
      <a:lnSpc>
        <a:spcPct val="80000"/>
      </a:lnSpc>
      <a:spcBef>
        <a:spcPct val="0"/>
      </a:spcBef>
      <a:spcAft>
        <a:spcPts val="1200"/>
      </a:spcAft>
      <a:buFont typeface="Arial" panose="020B0604020202020204" pitchFamily="34" charset="0"/>
      <a:buChar char="​"/>
      <a:defRPr sz="4800" b="1" kern="1200" cap="all" spc="-50" baseline="0">
        <a:solidFill>
          <a:schemeClr val="tx1"/>
        </a:solidFill>
        <a:latin typeface="Verdana"/>
        <a:ea typeface="Verdana" pitchFamily="34" charset="0"/>
        <a:cs typeface="+mn-cs"/>
      </a:defRPr>
    </a:lvl5pPr>
    <a:lvl6pPr marL="0" indent="0" algn="l" defTabSz="457189" rtl="0" eaLnBrk="1" latinLnBrk="0" hangingPunct="1">
      <a:spcBef>
        <a:spcPts val="0"/>
      </a:spcBef>
      <a:spcAft>
        <a:spcPts val="600"/>
      </a:spcAft>
      <a:buClr>
        <a:schemeClr val="tx2"/>
      </a:buClr>
      <a:buFont typeface="Arial" panose="020B0604020202020204" pitchFamily="34" charset="0"/>
      <a:buChar char="​"/>
      <a:defRPr sz="1800" b="1" kern="1200" cap="all" spc="-50" baseline="0">
        <a:solidFill>
          <a:schemeClr val="tx2"/>
        </a:solidFill>
        <a:latin typeface="+mn-lt"/>
        <a:ea typeface="+mn-ea"/>
        <a:cs typeface="+mn-cs"/>
      </a:defRPr>
    </a:lvl6pPr>
    <a:lvl7pPr marL="0" indent="0" algn="l" defTabSz="457189" rtl="0" eaLnBrk="1" latinLnBrk="0" hangingPunct="1">
      <a:spcBef>
        <a:spcPts val="0"/>
      </a:spcBef>
      <a:spcAft>
        <a:spcPts val="1200"/>
      </a:spcAft>
      <a:buFont typeface="Arial" panose="020B0604020202020204" pitchFamily="34" charset="0"/>
      <a:buChar char="​"/>
      <a:defRPr sz="1800" i="1" kern="1200" spc="-50">
        <a:solidFill>
          <a:schemeClr val="bg2"/>
        </a:solidFill>
        <a:latin typeface="+mn-lt"/>
        <a:ea typeface="+mn-ea"/>
        <a:cs typeface="+mn-cs"/>
      </a:defRPr>
    </a:lvl7pPr>
    <a:lvl8pPr marL="648000" indent="-252000" algn="l" defTabSz="457189" rtl="0" eaLnBrk="1" latinLnBrk="0" hangingPunct="1">
      <a:spcBef>
        <a:spcPts val="0"/>
      </a:spcBef>
      <a:spcAft>
        <a:spcPts val="1200"/>
      </a:spcAft>
      <a:buClr>
        <a:schemeClr val="bg2"/>
      </a:buClr>
      <a:buFont typeface="+mj-lt"/>
      <a:buAutoNum type="arabicPeriod"/>
      <a:defRPr sz="1600" kern="1200" spc="-50">
        <a:solidFill>
          <a:schemeClr val="tx1"/>
        </a:solidFill>
        <a:latin typeface="+mn-lt"/>
        <a:ea typeface="+mn-ea"/>
        <a:cs typeface="+mn-cs"/>
      </a:defRPr>
    </a:lvl8pPr>
    <a:lvl9pPr marL="648000" indent="-252000" algn="l" defTabSz="457189" rtl="0" eaLnBrk="1" latinLnBrk="0" hangingPunct="1">
      <a:spcBef>
        <a:spcPts val="0"/>
      </a:spcBef>
      <a:spcAft>
        <a:spcPts val="1200"/>
      </a:spcAft>
      <a:buClr>
        <a:schemeClr val="bg2"/>
      </a:buClr>
      <a:buFont typeface="+mj-lt"/>
      <a:buAutoNum type="alphaUcPeriod"/>
      <a:defRPr sz="1600" kern="1200" spc="-5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823F4-8005-4845-9296-2472B871F07B}" v="7" dt="2026-05-26T06:36:53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0104" autoAdjust="0"/>
  </p:normalViewPr>
  <p:slideViewPr>
    <p:cSldViewPr snapToGrid="0">
      <p:cViewPr varScale="1">
        <p:scale>
          <a:sx n="82" d="100"/>
          <a:sy n="82" d="100"/>
        </p:scale>
        <p:origin x="1061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938" y="90"/>
      </p:cViewPr>
      <p:guideLst>
        <p:guide orient="horz" pos="3157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Viik" userId="65f92ab8-2eca-4cef-8673-db9ce188707a" providerId="ADAL" clId="{E4673D9C-F36A-45FD-8F18-CC2E61DB5E47}"/>
    <pc:docChg chg="undo custSel addSld delSld modSld">
      <pc:chgData name="Kari Viik" userId="65f92ab8-2eca-4cef-8673-db9ce188707a" providerId="ADAL" clId="{E4673D9C-F36A-45FD-8F18-CC2E61DB5E47}" dt="2026-05-26T06:36:53.083" v="36" actId="20577"/>
      <pc:docMkLst>
        <pc:docMk/>
      </pc:docMkLst>
      <pc:sldChg chg="modSp mod">
        <pc:chgData name="Kari Viik" userId="65f92ab8-2eca-4cef-8673-db9ce188707a" providerId="ADAL" clId="{E4673D9C-F36A-45FD-8F18-CC2E61DB5E47}" dt="2026-05-26T06:36:53.083" v="36" actId="20577"/>
        <pc:sldMkLst>
          <pc:docMk/>
          <pc:sldMk cId="2253479704" sldId="302"/>
        </pc:sldMkLst>
        <pc:spChg chg="mod">
          <ac:chgData name="Kari Viik" userId="65f92ab8-2eca-4cef-8673-db9ce188707a" providerId="ADAL" clId="{E4673D9C-F36A-45FD-8F18-CC2E61DB5E47}" dt="2026-05-26T06:36:53.083" v="36" actId="20577"/>
          <ac:spMkLst>
            <pc:docMk/>
            <pc:sldMk cId="2253479704" sldId="302"/>
            <ac:spMk id="3" creationId="{E64BE92E-25AA-4D5E-A8BC-29E0F95B7F96}"/>
          </ac:spMkLst>
        </pc:spChg>
      </pc:sldChg>
      <pc:sldChg chg="new del">
        <pc:chgData name="Kari Viik" userId="65f92ab8-2eca-4cef-8673-db9ce188707a" providerId="ADAL" clId="{E4673D9C-F36A-45FD-8F18-CC2E61DB5E47}" dt="2026-05-26T06:35:33.279" v="1" actId="680"/>
        <pc:sldMkLst>
          <pc:docMk/>
          <pc:sldMk cId="1735508450" sldId="3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B7588AC-F512-4847-9233-601F4B16DDF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3E8A3B-3A63-46A9-95E1-03CE2FCF9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DAF6A870-D0BC-44DB-AD81-D5E8B04AE8D4}" type="datetimeFigureOut">
              <a:rPr lang="da-DK" smtClean="0"/>
              <a:t>26-05-2026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4145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F5B7C09-5A60-450F-8B1D-B16CDE8563A2}" type="datetime1">
              <a:rPr lang="en-GB" noProof="0" smtClean="0"/>
              <a:pPr/>
              <a:t>26/05/2026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9200"/>
          </a:xfrm>
          <a:prstGeom prst="rect">
            <a:avLst/>
          </a:prstGeom>
          <a:noFill/>
          <a:ln w="3175">
            <a:solidFill>
              <a:schemeClr val="accent6"/>
            </a:solidFill>
          </a:ln>
        </p:spPr>
        <p:txBody>
          <a:bodyPr vert="horz" wrap="square" lIns="96634" tIns="48317" rIns="96634" bIns="48317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wrap="square" lIns="96634" tIns="48317" rIns="96634" bIns="4831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wrap="square" lIns="96634" tIns="48317" rIns="96634" bIns="4831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1F2F6E2-CA2D-40A7-8BE4-C30E5CF2054D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653467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8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457189" algn="l" defTabSz="45718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Verdana" pitchFamily="34" charset="0"/>
        <a:cs typeface="+mn-cs"/>
      </a:defRPr>
    </a:lvl2pPr>
    <a:lvl3pPr marL="914377" algn="l" defTabSz="45718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Verdana" pitchFamily="34" charset="0"/>
        <a:cs typeface="+mn-cs"/>
      </a:defRPr>
    </a:lvl3pPr>
    <a:lvl4pPr marL="1371566" algn="l" defTabSz="45718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Verdana" pitchFamily="34" charset="0"/>
        <a:cs typeface="+mn-cs"/>
      </a:defRPr>
    </a:lvl4pPr>
    <a:lvl5pPr marL="1828754" algn="l" defTabSz="45718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Verdana" pitchFamily="34" charset="0"/>
        <a:cs typeface="+mn-cs"/>
      </a:defRPr>
    </a:lvl5pPr>
    <a:lvl6pPr marL="2285943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2F6E2-CA2D-40A7-8BE4-C30E5CF2054D}" type="slidenum">
              <a:rPr lang="fi-FI" noProof="0" smtClean="0"/>
              <a:pPr/>
              <a:t>4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19334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2F6E2-CA2D-40A7-8BE4-C30E5CF2054D}" type="slidenum">
              <a:rPr lang="fi-FI" noProof="0" smtClean="0"/>
              <a:pPr/>
              <a:t>5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46188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2F6E2-CA2D-40A7-8BE4-C30E5CF2054D}" type="slidenum">
              <a:rPr lang="fi-FI" noProof="0" smtClean="0"/>
              <a:pPr/>
              <a:t>6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73560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D_PresentationTitle">
            <a:extLst>
              <a:ext uri="{FF2B5EF4-FFF2-40B4-BE49-F238E27FC236}">
                <a16:creationId xmlns:a16="http://schemas.microsoft.com/office/drawing/2014/main" id="{B1DAA5DF-5AA7-49EC-ACBF-10E8A19712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8513" y="409569"/>
            <a:ext cx="9773112" cy="681548"/>
          </a:xfrm>
        </p:spPr>
        <p:txBody>
          <a:bodyPr tIns="0" anchor="t" anchorCtr="0"/>
          <a:lstStyle>
            <a:lvl1pPr>
              <a:defRPr sz="4800" cap="all" spc="-150" baseline="0" smtClean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19" name="FLD_PresentationTitle_2">
            <a:extLst>
              <a:ext uri="{FF2B5EF4-FFF2-40B4-BE49-F238E27FC236}">
                <a16:creationId xmlns:a16="http://schemas.microsoft.com/office/drawing/2014/main" id="{5B27253C-39D7-4448-BD0F-A9FC3677BCBD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798512" y="1139744"/>
            <a:ext cx="9772652" cy="1254562"/>
          </a:xfrm>
        </p:spPr>
        <p:txBody>
          <a:bodyPr lIns="0"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4800" b="1" cap="all" spc="-150" baseline="0" smtClean="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20" name="FLD_PresentationSubtitle">
            <a:extLst>
              <a:ext uri="{FF2B5EF4-FFF2-40B4-BE49-F238E27FC236}">
                <a16:creationId xmlns:a16="http://schemas.microsoft.com/office/drawing/2014/main" id="{735D5C9D-0ACC-4AA8-AD82-A264D57A9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513" y="5020098"/>
            <a:ext cx="8136879" cy="1084262"/>
          </a:xfrm>
        </p:spPr>
        <p:txBody>
          <a:bodyPr lIns="0"/>
          <a:lstStyle>
            <a:lvl1pPr marL="0" indent="0">
              <a:buFont typeface="Arial" panose="020B0604020202020204" pitchFamily="34" charset="0"/>
              <a:buChar char="​"/>
              <a:defRPr sz="1600"/>
            </a:lvl1pPr>
          </a:lstStyle>
          <a:p>
            <a:pPr lvl="0"/>
            <a:r>
              <a:rPr lang="en-GB"/>
              <a:t>Subtitle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07200" y="6284782"/>
            <a:ext cx="479938" cy="155611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C6EA742-E999-426B-9F1C-33524D47A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6062" y="6281956"/>
            <a:ext cx="6515101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2" name="Date_DateCustomA">
            <a:extLst>
              <a:ext uri="{FF2B5EF4-FFF2-40B4-BE49-F238E27FC236}">
                <a16:creationId xmlns:a16="http://schemas.microsoft.com/office/drawing/2014/main" id="{09BA1C59-AB8D-4ACE-A4C9-3A97AB0B83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A13F78D9-42B8-43DD-B9D4-11FA41011F45}" type="datetime1">
              <a:rPr lang="en-GB" smtClean="0"/>
              <a:t>26/05/2026</a:t>
            </a:fld>
            <a:endParaRPr lang="en-GB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B368B35-1A95-4DB8-9489-9493B9DFE5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13" y="6159600"/>
            <a:ext cx="282645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87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E865576-C688-4E63-82CB-FB6477AAE62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5700712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14EC495-A6B9-4C60-A011-7047269C9CE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313612" y="1645032"/>
            <a:ext cx="4073525" cy="406335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0EC9E1-A6E7-4EDC-A604-820C98771D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9" name="Date_DateCustomA">
            <a:extLst>
              <a:ext uri="{FF2B5EF4-FFF2-40B4-BE49-F238E27FC236}">
                <a16:creationId xmlns:a16="http://schemas.microsoft.com/office/drawing/2014/main" id="{73643761-53E5-4729-8F9C-AC57323CE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8620D795-7D6C-4DDD-9364-2C8C35AA87F6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53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co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3" y="452543"/>
            <a:ext cx="8958262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98512" y="1645033"/>
            <a:ext cx="10588625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6FB39600-48A6-438C-ACEE-E7C3FBF9C3A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571163" y="452544"/>
            <a:ext cx="800964" cy="800964"/>
          </a:xfrm>
          <a:noFill/>
          <a:ln>
            <a:noFill/>
          </a:ln>
        </p:spPr>
        <p:txBody>
          <a:bodyPr lIns="38399" tIns="0" anchor="t" anchorCtr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icon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DE7E55-1B3D-4B43-B1B5-DE5E4FAB98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8" name="Date_DateCustomA">
            <a:extLst>
              <a:ext uri="{FF2B5EF4-FFF2-40B4-BE49-F238E27FC236}">
                <a16:creationId xmlns:a16="http://schemas.microsoft.com/office/drawing/2014/main" id="{F5D459F2-4C14-4DC3-8A9D-B1E9DF21E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9B90C0BA-1BD5-469D-8018-C447C1EB2A93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185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co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87125B-AD53-4CA5-922E-72C96A67D7AA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8958262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9CFFD8C0-0E93-4388-A9E5-6DB36C4D48D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571162" y="1645033"/>
            <a:ext cx="818165" cy="818165"/>
          </a:xfrm>
          <a:noFill/>
          <a:ln>
            <a:noFill/>
          </a:ln>
        </p:spPr>
        <p:txBody>
          <a:bodyPr lIns="38399" tIns="0" anchor="t" anchorCtr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icon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1502FD-B05E-464F-8932-42D0275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9" name="Date_DateCustomA">
            <a:extLst>
              <a:ext uri="{FF2B5EF4-FFF2-40B4-BE49-F238E27FC236}">
                <a16:creationId xmlns:a16="http://schemas.microsoft.com/office/drawing/2014/main" id="{AA65EC4C-43E8-483C-B54B-30D5535BB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02DADF78-B3EF-4042-B2F9-5AAFBCE5A22E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321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llustratio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87125B-AD53-4CA5-922E-72C96A67D7AA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6515100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9CFFD8C0-0E93-4388-A9E5-6DB36C4D48D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28000" y="1645033"/>
            <a:ext cx="3259138" cy="3240691"/>
          </a:xfrm>
          <a:noFill/>
          <a:ln>
            <a:noFill/>
          </a:ln>
        </p:spPr>
        <p:txBody>
          <a:bodyPr lIns="38399" tIns="0" anchor="t" anchorCtr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GB">
                <a:effectLst/>
              </a:rPr>
              <a:t>illustration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97A6BE-821A-4BF5-AFE7-9A048351C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9" name="Date_DateCustomA">
            <a:extLst>
              <a:ext uri="{FF2B5EF4-FFF2-40B4-BE49-F238E27FC236}">
                <a16:creationId xmlns:a16="http://schemas.microsoft.com/office/drawing/2014/main" id="{11815BEB-2C63-4CBF-9795-6F1502266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8BA51A42-5836-428D-B66B-B65A92E2CCAA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537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 illustratio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E865576-C688-4E63-82CB-FB6477AAE62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5700712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86587FC-F18B-4FBE-8CD2-663B9BA8C73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13613" y="1644649"/>
            <a:ext cx="4073525" cy="40637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>
                <a:effectLst/>
              </a:rPr>
              <a:t>illustration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89233D-8149-4491-95B2-DE11051C8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8" name="Date_DateCustomA">
            <a:extLst>
              <a:ext uri="{FF2B5EF4-FFF2-40B4-BE49-F238E27FC236}">
                <a16:creationId xmlns:a16="http://schemas.microsoft.com/office/drawing/2014/main" id="{D2C9554E-F561-4DDA-B278-92702108D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136937CD-C8B6-42FA-9EC6-EF300AFFE646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75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fac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B9C9E16-4544-49A4-A136-929E64BE7AA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7329487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9007D2D-A158-459C-BE2E-0A1D348DA7C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42387" y="1644771"/>
            <a:ext cx="2444751" cy="4063616"/>
          </a:xfrm>
        </p:spPr>
        <p:txBody>
          <a:bodyPr lIns="0"/>
          <a:lstStyle>
            <a:lvl1pPr marL="0" indent="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​"/>
              <a:defRPr sz="4800" b="1" cap="all" spc="-150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 baseline="0">
                <a:solidFill>
                  <a:schemeClr val="tx2"/>
                </a:solidFill>
              </a:defRPr>
            </a:lvl2pPr>
            <a:lvl3pPr marL="252000" indent="-252000">
              <a:lnSpc>
                <a:spcPct val="100000"/>
              </a:lnSpc>
              <a:buFont typeface="Verdana" panose="020B0604030504040204" pitchFamily="34" charset="0"/>
              <a:buChar char="•"/>
              <a:defRPr sz="1600" i="0" baseline="0">
                <a:solidFill>
                  <a:schemeClr val="tx2"/>
                </a:solidFill>
              </a:defRPr>
            </a:lvl3pPr>
            <a:lvl4pPr marL="271463" indent="-271463">
              <a:lnSpc>
                <a:spcPct val="100000"/>
              </a:lnSpc>
              <a:buFont typeface="+mj-lt"/>
              <a:buAutoNum type="arabicPeriod"/>
              <a:defRPr sz="1600">
                <a:solidFill>
                  <a:schemeClr val="tx2"/>
                </a:solidFill>
              </a:defRPr>
            </a:lvl4pPr>
            <a:lvl5pPr marL="271463" indent="-271463">
              <a:lnSpc>
                <a:spcPct val="100000"/>
              </a:lnSpc>
              <a:buFont typeface="+mj-lt"/>
              <a:buAutoNum type="alphaUcPeriod"/>
              <a:defRPr sz="1600" b="0" cap="none" spc="-50" baseline="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>
                <a:solidFill>
                  <a:schemeClr val="tx2"/>
                </a:solidFill>
              </a:defRPr>
            </a:lvl7pPr>
            <a:lvl8pPr marL="271463" indent="-271463">
              <a:buClr>
                <a:schemeClr val="tx2"/>
              </a:buClr>
              <a:buFont typeface="+mj-lt"/>
              <a:buAutoNum type="arabicParenR"/>
              <a:defRPr sz="1000">
                <a:solidFill>
                  <a:schemeClr val="tx2"/>
                </a:solidFill>
              </a:defRPr>
            </a:lvl8pPr>
            <a:lvl9pPr marL="271463" indent="-271463">
              <a:buClr>
                <a:schemeClr val="tx2"/>
              </a:buClr>
              <a:buFont typeface="+mj-lt"/>
              <a:buAutoNum type="alphaLcParenR"/>
              <a:defRPr sz="10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12,3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6</a:t>
            </a:r>
          </a:p>
          <a:p>
            <a:pPr lvl="6"/>
            <a:r>
              <a:rPr lang="en-GB"/>
              <a:t>7</a:t>
            </a:r>
          </a:p>
          <a:p>
            <a:pPr lvl="7"/>
            <a:r>
              <a:rPr lang="en-GB"/>
              <a:t>8</a:t>
            </a:r>
          </a:p>
          <a:p>
            <a:pPr lvl="8"/>
            <a:r>
              <a:rPr lang="en-GB"/>
              <a:t>9</a:t>
            </a:r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9C5C721-7970-4C21-B42B-33753616C1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42388" y="4992414"/>
            <a:ext cx="2444750" cy="715973"/>
          </a:xfrm>
        </p:spPr>
        <p:txBody>
          <a:bodyPr lIns="0" anchor="b" anchorCtr="0"/>
          <a:lstStyle>
            <a:lvl1pPr marL="228600" indent="-228600">
              <a:lnSpc>
                <a:spcPct val="80000"/>
              </a:lnSpc>
              <a:spcAft>
                <a:spcPts val="1200"/>
              </a:spcAft>
              <a:buFont typeface="+mj-lt"/>
              <a:buAutoNum type="arabicParenR"/>
              <a:defRPr sz="1000" b="0" i="1" cap="none" spc="0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Note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BDD567F-EFA3-4304-9F2D-5128B34EFFF1}"/>
              </a:ext>
            </a:extLst>
          </p:cNvPr>
          <p:cNvGrpSpPr/>
          <p:nvPr userDrawn="1"/>
        </p:nvGrpSpPr>
        <p:grpSpPr>
          <a:xfrm>
            <a:off x="-1980494" y="3538620"/>
            <a:ext cx="1796791" cy="2907588"/>
            <a:chOff x="12403271" y="-1"/>
            <a:chExt cx="1796791" cy="290758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A367DCD-123C-45F4-87EB-1586FA603E3A}"/>
                </a:ext>
              </a:extLst>
            </p:cNvPr>
            <p:cNvGrpSpPr/>
            <p:nvPr userDrawn="1"/>
          </p:nvGrpSpPr>
          <p:grpSpPr>
            <a:xfrm>
              <a:off x="12403271" y="-1"/>
              <a:ext cx="1796791" cy="2907588"/>
              <a:chOff x="9009867" y="1645032"/>
              <a:chExt cx="2365739" cy="3828268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93B8FE7B-9EF6-429C-AC7B-79E85DFB481D}"/>
                  </a:ext>
                </a:extLst>
              </p:cNvPr>
              <p:cNvSpPr/>
              <p:nvPr/>
            </p:nvSpPr>
            <p:spPr>
              <a:xfrm>
                <a:off x="9009867" y="1645032"/>
                <a:ext cx="2365739" cy="3828268"/>
              </a:xfrm>
              <a:prstGeom prst="roundRect">
                <a:avLst>
                  <a:gd name="adj" fmla="val 2970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 dirty="0">
                  <a:solidFill>
                    <a:schemeClr val="accent3"/>
                  </a:solidFill>
                </a:endParaRPr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132FA97E-008F-4B07-B688-A7B22404D8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182748" y="1852126"/>
                <a:ext cx="599367" cy="280555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F49FA4C-A0C7-484D-9CD0-A2B1528B3A2E}"/>
                  </a:ext>
                </a:extLst>
              </p:cNvPr>
              <p:cNvSpPr txBox="1"/>
              <p:nvPr/>
            </p:nvSpPr>
            <p:spPr bwMode="auto">
              <a:xfrm>
                <a:off x="9199275" y="2239970"/>
                <a:ext cx="1887588" cy="8509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12700" marR="0" indent="-25400" algn="l" defTabSz="457200" rtl="0" eaLnBrk="0" fontAlgn="base" latinLnBrk="0" hangingPunct="0"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tabLst/>
                </a:pP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LIST LEVELS (BULLET LEVELS) </a:t>
                </a: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USE ABOVE TOOL IN THE TAB HOME TO CHANGE TEXT STYLES (ALSO USE TAB FUNCTION)</a:t>
                </a:r>
              </a:p>
            </p:txBody>
          </p:sp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60E582F-46F7-4DF2-ABCB-E07E85419F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2414617" y="1122667"/>
              <a:ext cx="1261627" cy="1565633"/>
            </a:xfrm>
            <a:prstGeom prst="rect">
              <a:avLst/>
            </a:prstGeom>
          </p:spPr>
        </p:pic>
      </p:grp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7D61A51-31AF-4082-AFF9-2D4AE9DB7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9" name="Date_DateCustomA">
            <a:extLst>
              <a:ext uri="{FF2B5EF4-FFF2-40B4-BE49-F238E27FC236}">
                <a16:creationId xmlns:a16="http://schemas.microsoft.com/office/drawing/2014/main" id="{8BB7FA2D-0C66-4D42-8CC8-567BD9581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6E10093C-62DA-496A-9DBF-6F8D26F3BF2E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222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wo fact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B9C9E16-4544-49A4-A136-929E64BE7AA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4" y="1645033"/>
            <a:ext cx="4071936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9CAE46-C6D8-48BD-A372-1CDE93E9CC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4838" y="1644771"/>
            <a:ext cx="2443161" cy="4063616"/>
          </a:xfrm>
        </p:spPr>
        <p:txBody>
          <a:bodyPr lIns="0"/>
          <a:lstStyle>
            <a:lvl1pPr marL="0" indent="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​"/>
              <a:defRPr sz="4800" b="1" cap="all" spc="-150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 baseline="0">
                <a:solidFill>
                  <a:schemeClr val="tx2"/>
                </a:solidFill>
              </a:defRPr>
            </a:lvl2pPr>
            <a:lvl3pPr marL="252000" indent="-252000">
              <a:lnSpc>
                <a:spcPct val="100000"/>
              </a:lnSpc>
              <a:buFont typeface="Verdana" panose="020B0604030504040204" pitchFamily="34" charset="0"/>
              <a:buChar char="•"/>
              <a:defRPr sz="1600" i="0" baseline="0">
                <a:solidFill>
                  <a:schemeClr val="tx2"/>
                </a:solidFill>
              </a:defRPr>
            </a:lvl3pPr>
            <a:lvl4pPr marL="271463" indent="-271463">
              <a:lnSpc>
                <a:spcPct val="100000"/>
              </a:lnSpc>
              <a:buFont typeface="+mj-lt"/>
              <a:buAutoNum type="arabicPeriod"/>
              <a:defRPr sz="1600">
                <a:solidFill>
                  <a:schemeClr val="tx2"/>
                </a:solidFill>
              </a:defRPr>
            </a:lvl4pPr>
            <a:lvl5pPr marL="271463" indent="-271463">
              <a:lnSpc>
                <a:spcPct val="100000"/>
              </a:lnSpc>
              <a:buFont typeface="+mj-lt"/>
              <a:buAutoNum type="alphaUcPeriod"/>
              <a:defRPr sz="1600" b="0" cap="none" spc="-50" baseline="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>
                <a:solidFill>
                  <a:schemeClr val="tx2"/>
                </a:solidFill>
              </a:defRPr>
            </a:lvl7pPr>
            <a:lvl8pPr marL="271463" indent="-271463">
              <a:buClr>
                <a:schemeClr val="tx2"/>
              </a:buClr>
              <a:buFont typeface="+mj-lt"/>
              <a:buAutoNum type="arabicParenR"/>
              <a:defRPr sz="1000">
                <a:solidFill>
                  <a:schemeClr val="tx2"/>
                </a:solidFill>
              </a:defRPr>
            </a:lvl8pPr>
            <a:lvl9pPr marL="271463" indent="-271463">
              <a:buClr>
                <a:schemeClr val="tx2"/>
              </a:buClr>
              <a:buFont typeface="+mj-lt"/>
              <a:buAutoNum type="alphaLcParenR"/>
              <a:defRPr sz="10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12,9%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6</a:t>
            </a:r>
          </a:p>
          <a:p>
            <a:pPr lvl="6"/>
            <a:r>
              <a:rPr lang="en-GB"/>
              <a:t>7</a:t>
            </a:r>
          </a:p>
          <a:p>
            <a:pPr lvl="7"/>
            <a:r>
              <a:rPr lang="en-GB"/>
              <a:t>8</a:t>
            </a:r>
          </a:p>
          <a:p>
            <a:pPr lvl="8"/>
            <a:r>
              <a:rPr lang="en-GB"/>
              <a:t>9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7908BB7-3AA9-46B8-9F51-F98F86B5DB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42388" y="1644771"/>
            <a:ext cx="2444750" cy="4063616"/>
          </a:xfrm>
        </p:spPr>
        <p:txBody>
          <a:bodyPr lIns="0"/>
          <a:lstStyle>
            <a:lvl1pPr marL="0" indent="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​"/>
              <a:defRPr sz="4800" b="1" cap="all" spc="-150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 baseline="0">
                <a:solidFill>
                  <a:schemeClr val="tx2"/>
                </a:solidFill>
              </a:defRPr>
            </a:lvl2pPr>
            <a:lvl3pPr marL="252000" indent="-252000">
              <a:lnSpc>
                <a:spcPct val="100000"/>
              </a:lnSpc>
              <a:buFont typeface="Verdana" panose="020B0604030504040204" pitchFamily="34" charset="0"/>
              <a:buChar char="•"/>
              <a:defRPr sz="1600" i="0" baseline="0">
                <a:solidFill>
                  <a:schemeClr val="tx2"/>
                </a:solidFill>
              </a:defRPr>
            </a:lvl3pPr>
            <a:lvl4pPr marL="271463" indent="-271463">
              <a:lnSpc>
                <a:spcPct val="100000"/>
              </a:lnSpc>
              <a:buFont typeface="+mj-lt"/>
              <a:buAutoNum type="arabicPeriod"/>
              <a:defRPr sz="1600">
                <a:solidFill>
                  <a:schemeClr val="tx2"/>
                </a:solidFill>
              </a:defRPr>
            </a:lvl4pPr>
            <a:lvl5pPr marL="271463" indent="-271463">
              <a:lnSpc>
                <a:spcPct val="100000"/>
              </a:lnSpc>
              <a:buFont typeface="+mj-lt"/>
              <a:buAutoNum type="alphaUcPeriod"/>
              <a:defRPr sz="1600" b="0" cap="none" spc="-50" baseline="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>
                <a:solidFill>
                  <a:schemeClr val="tx2"/>
                </a:solidFill>
              </a:defRPr>
            </a:lvl7pPr>
            <a:lvl8pPr marL="271463" indent="-271463">
              <a:buClr>
                <a:schemeClr val="tx2"/>
              </a:buClr>
              <a:buFont typeface="+mj-lt"/>
              <a:buAutoNum type="arabicParenR"/>
              <a:defRPr sz="1000">
                <a:solidFill>
                  <a:schemeClr val="tx2"/>
                </a:solidFill>
              </a:defRPr>
            </a:lvl8pPr>
            <a:lvl9pPr marL="271463" indent="-271463">
              <a:buClr>
                <a:schemeClr val="tx2"/>
              </a:buClr>
              <a:buFont typeface="+mj-lt"/>
              <a:buAutoNum type="alphaLcParenR"/>
              <a:defRPr sz="10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12,9%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6</a:t>
            </a:r>
          </a:p>
          <a:p>
            <a:pPr lvl="6"/>
            <a:r>
              <a:rPr lang="en-GB"/>
              <a:t>7</a:t>
            </a:r>
          </a:p>
          <a:p>
            <a:pPr lvl="7"/>
            <a:r>
              <a:rPr lang="en-GB"/>
              <a:t>8</a:t>
            </a:r>
          </a:p>
          <a:p>
            <a:pPr lvl="8"/>
            <a:r>
              <a:rPr lang="en-GB"/>
              <a:t>9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E9B38D5-AD3D-4AE8-88F2-0F9D25BB3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5" name="Date_DateCustomA">
            <a:extLst>
              <a:ext uri="{FF2B5EF4-FFF2-40B4-BE49-F238E27FC236}">
                <a16:creationId xmlns:a16="http://schemas.microsoft.com/office/drawing/2014/main" id="{1AC23FC6-140A-4E04-B1F9-995F52FC8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A79F0066-3164-42E7-92E6-6ECB81B57310}" type="datetime1">
              <a:rPr lang="en-GB" smtClean="0"/>
              <a:t>26/05/2026</a:t>
            </a:fld>
            <a:endParaRPr lang="en-GB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82F1A21-DB0B-44A1-8EBE-E26897290FD2}"/>
              </a:ext>
            </a:extLst>
          </p:cNvPr>
          <p:cNvGrpSpPr/>
          <p:nvPr userDrawn="1"/>
        </p:nvGrpSpPr>
        <p:grpSpPr>
          <a:xfrm>
            <a:off x="-1980494" y="3538620"/>
            <a:ext cx="1796791" cy="2907588"/>
            <a:chOff x="12403271" y="-1"/>
            <a:chExt cx="1796791" cy="290758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A6B9EE2-783B-41AA-AC77-4DB0F5ED032D}"/>
                </a:ext>
              </a:extLst>
            </p:cNvPr>
            <p:cNvGrpSpPr/>
            <p:nvPr userDrawn="1"/>
          </p:nvGrpSpPr>
          <p:grpSpPr>
            <a:xfrm>
              <a:off x="12403271" y="-1"/>
              <a:ext cx="1796791" cy="2907588"/>
              <a:chOff x="9009867" y="1645032"/>
              <a:chExt cx="2365739" cy="3828268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01B83249-39D6-4252-BB3B-A6D96E90F9B0}"/>
                  </a:ext>
                </a:extLst>
              </p:cNvPr>
              <p:cNvSpPr/>
              <p:nvPr/>
            </p:nvSpPr>
            <p:spPr>
              <a:xfrm>
                <a:off x="9009867" y="1645032"/>
                <a:ext cx="2365739" cy="3828268"/>
              </a:xfrm>
              <a:prstGeom prst="roundRect">
                <a:avLst>
                  <a:gd name="adj" fmla="val 2970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 dirty="0">
                  <a:solidFill>
                    <a:schemeClr val="accent3"/>
                  </a:solidFill>
                </a:endParaRPr>
              </a:p>
            </p:txBody>
          </p:sp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C1B093AE-E011-42FE-AB95-66C9BFBDFA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182748" y="1852126"/>
                <a:ext cx="599367" cy="280555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5F1A727-495B-4982-B3C7-671F9B44F5C2}"/>
                  </a:ext>
                </a:extLst>
              </p:cNvPr>
              <p:cNvSpPr txBox="1"/>
              <p:nvPr/>
            </p:nvSpPr>
            <p:spPr bwMode="auto">
              <a:xfrm>
                <a:off x="9199275" y="2239970"/>
                <a:ext cx="1887588" cy="8509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12700" marR="0" indent="-25400" algn="l" defTabSz="457200" rtl="0" eaLnBrk="0" fontAlgn="base" latinLnBrk="0" hangingPunct="0"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tabLst/>
                </a:pP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LIST LEVELS (BULLET LEVELS) </a:t>
                </a: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USE ABOVE TOOL IN THE TAB HOME TO CHANGE TEXT STYLES (ALSO USE TAB FUNCTION)</a:t>
                </a:r>
              </a:p>
            </p:txBody>
          </p:sp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BE0B471-FCB7-47D8-9FB4-678E9DA02E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2414617" y="1122667"/>
              <a:ext cx="1261627" cy="1565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0659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t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4" y="453600"/>
            <a:ext cx="10588624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56064" y="1645033"/>
            <a:ext cx="7331074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44D76E6-1904-4038-80C4-8BC46CEBB7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8514" y="1644771"/>
            <a:ext cx="2443162" cy="4063616"/>
          </a:xfrm>
        </p:spPr>
        <p:txBody>
          <a:bodyPr lIns="0"/>
          <a:lstStyle>
            <a:lvl1pPr marL="0" indent="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​"/>
              <a:defRPr sz="4800" b="1" cap="all" spc="-150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 baseline="0">
                <a:solidFill>
                  <a:schemeClr val="tx2"/>
                </a:solidFill>
              </a:defRPr>
            </a:lvl2pPr>
            <a:lvl3pPr marL="252000" indent="-252000">
              <a:lnSpc>
                <a:spcPct val="100000"/>
              </a:lnSpc>
              <a:buFont typeface="Verdana" panose="020B0604030504040204" pitchFamily="34" charset="0"/>
              <a:buChar char="•"/>
              <a:defRPr sz="1600" i="0" baseline="0">
                <a:solidFill>
                  <a:schemeClr val="tx2"/>
                </a:solidFill>
              </a:defRPr>
            </a:lvl3pPr>
            <a:lvl4pPr marL="271463" indent="-271463">
              <a:lnSpc>
                <a:spcPct val="100000"/>
              </a:lnSpc>
              <a:buFont typeface="+mj-lt"/>
              <a:buAutoNum type="arabicPeriod"/>
              <a:defRPr sz="1600">
                <a:solidFill>
                  <a:schemeClr val="tx2"/>
                </a:solidFill>
              </a:defRPr>
            </a:lvl4pPr>
            <a:lvl5pPr marL="271463" indent="-271463">
              <a:lnSpc>
                <a:spcPct val="100000"/>
              </a:lnSpc>
              <a:buFont typeface="+mj-lt"/>
              <a:buAutoNum type="alphaUcPeriod"/>
              <a:defRPr sz="1600" b="0" cap="none" spc="-50" baseline="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>
                <a:solidFill>
                  <a:schemeClr val="tx2"/>
                </a:solidFill>
              </a:defRPr>
            </a:lvl7pPr>
            <a:lvl8pPr marL="271463" indent="-271463">
              <a:buClr>
                <a:schemeClr val="tx2"/>
              </a:buClr>
              <a:buFont typeface="+mj-lt"/>
              <a:buAutoNum type="arabicParenR"/>
              <a:defRPr sz="1000">
                <a:solidFill>
                  <a:schemeClr val="tx2"/>
                </a:solidFill>
              </a:defRPr>
            </a:lvl8pPr>
            <a:lvl9pPr marL="271463" indent="-271463">
              <a:buClr>
                <a:schemeClr val="tx2"/>
              </a:buClr>
              <a:buFont typeface="+mj-lt"/>
              <a:buAutoNum type="alphaLcParenR"/>
              <a:defRPr sz="10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12,9%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6</a:t>
            </a:r>
          </a:p>
          <a:p>
            <a:pPr lvl="6"/>
            <a:r>
              <a:rPr lang="en-GB"/>
              <a:t>7</a:t>
            </a:r>
          </a:p>
          <a:p>
            <a:pPr lvl="7"/>
            <a:r>
              <a:rPr lang="en-GB"/>
              <a:t>8</a:t>
            </a:r>
          </a:p>
          <a:p>
            <a:pPr lvl="8"/>
            <a:r>
              <a:rPr lang="en-GB"/>
              <a:t>9</a:t>
            </a:r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6CAB1BFF-44E8-48FF-AF80-4144B6650A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8514" y="4992414"/>
            <a:ext cx="2443161" cy="715973"/>
          </a:xfrm>
        </p:spPr>
        <p:txBody>
          <a:bodyPr lIns="0" anchor="b" anchorCtr="0"/>
          <a:lstStyle>
            <a:lvl1pPr marL="228600" indent="-228600">
              <a:lnSpc>
                <a:spcPct val="80000"/>
              </a:lnSpc>
              <a:spcAft>
                <a:spcPts val="1200"/>
              </a:spcAft>
              <a:buFont typeface="+mj-lt"/>
              <a:buAutoNum type="arabicParenR"/>
              <a:defRPr sz="1000" b="0" i="1" cap="none" spc="0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Note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BB98BEF1-8B24-44DD-B00E-B069E4D5C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29" name="Date_DateCustomA">
            <a:extLst>
              <a:ext uri="{FF2B5EF4-FFF2-40B4-BE49-F238E27FC236}">
                <a16:creationId xmlns:a16="http://schemas.microsoft.com/office/drawing/2014/main" id="{5AF2CA37-37E6-4F35-A8D3-13E15E825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FE8FCDCF-FAAC-48D8-97CE-71AEDA9EFE29}" type="datetime1">
              <a:rPr lang="en-GB" smtClean="0"/>
              <a:t>26/05/2026</a:t>
            </a:fld>
            <a:endParaRPr lang="en-GB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C08E95C-A108-449E-AA24-2989A4642A1B}"/>
              </a:ext>
            </a:extLst>
          </p:cNvPr>
          <p:cNvGrpSpPr/>
          <p:nvPr userDrawn="1"/>
        </p:nvGrpSpPr>
        <p:grpSpPr>
          <a:xfrm>
            <a:off x="-1980494" y="3538620"/>
            <a:ext cx="1796791" cy="2907588"/>
            <a:chOff x="12403271" y="-1"/>
            <a:chExt cx="1796791" cy="290758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67BA9E9-E6FD-43CD-9C63-CB59B98DE9FA}"/>
                </a:ext>
              </a:extLst>
            </p:cNvPr>
            <p:cNvGrpSpPr/>
            <p:nvPr userDrawn="1"/>
          </p:nvGrpSpPr>
          <p:grpSpPr>
            <a:xfrm>
              <a:off x="12403271" y="-1"/>
              <a:ext cx="1796791" cy="2907588"/>
              <a:chOff x="9009867" y="1645032"/>
              <a:chExt cx="2365739" cy="3828268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C4ED11A2-1FA8-4D5C-95DC-296255DA7DE6}"/>
                  </a:ext>
                </a:extLst>
              </p:cNvPr>
              <p:cNvSpPr/>
              <p:nvPr/>
            </p:nvSpPr>
            <p:spPr>
              <a:xfrm>
                <a:off x="9009867" y="1645032"/>
                <a:ext cx="2365739" cy="3828268"/>
              </a:xfrm>
              <a:prstGeom prst="roundRect">
                <a:avLst>
                  <a:gd name="adj" fmla="val 2970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 dirty="0">
                  <a:solidFill>
                    <a:schemeClr val="accent3"/>
                  </a:solidFill>
                </a:endParaRPr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65E16663-E9F6-4D4C-9422-559BC29D6C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182748" y="1852126"/>
                <a:ext cx="599367" cy="280555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8EF9199-7D6F-4B6A-AF35-F75259366BE9}"/>
                  </a:ext>
                </a:extLst>
              </p:cNvPr>
              <p:cNvSpPr txBox="1"/>
              <p:nvPr/>
            </p:nvSpPr>
            <p:spPr bwMode="auto">
              <a:xfrm>
                <a:off x="9199275" y="2239970"/>
                <a:ext cx="1887588" cy="8509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12700" marR="0" indent="-25400" algn="l" defTabSz="457200" rtl="0" eaLnBrk="0" fontAlgn="base" latinLnBrk="0" hangingPunct="0"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tabLst/>
                </a:pP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LIST LEVELS (BULLET LEVELS) </a:t>
                </a: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USE ABOVE TOOL IN THE TAB HOME TO CHANGE TEXT STYLES (ALSO USE TAB FUNCTION)</a:t>
                </a:r>
              </a:p>
            </p:txBody>
          </p:sp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77BCF0F-D12B-4ADD-B578-30EC974B1E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2414617" y="1122667"/>
              <a:ext cx="1261627" cy="1565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53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6556C8-A731-4240-9800-194A4F70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4" y="452543"/>
            <a:ext cx="4071936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530FD33-AB9C-4A88-9BBB-1E385B91358C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8513" y="1645033"/>
            <a:ext cx="4071937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9C52035C-C8B1-4C44-976C-626BFFA7790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84838" y="5390147"/>
            <a:ext cx="5702300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84838" y="537029"/>
            <a:ext cx="5702300" cy="4853118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DC368E-8BDB-41BB-B406-A3B0A2566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1" name="Date_DateCustomA">
            <a:extLst>
              <a:ext uri="{FF2B5EF4-FFF2-40B4-BE49-F238E27FC236}">
                <a16:creationId xmlns:a16="http://schemas.microsoft.com/office/drawing/2014/main" id="{6531AD21-BE76-4592-909B-A3B963868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7E088B74-D5F8-4D6D-B466-6D0723103653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995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CDE71F-8FC2-4DE4-9423-EE5714347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3" y="452543"/>
            <a:ext cx="2443162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BB1DDA8-1E6E-4FBF-BB03-A4586ACC43C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4" y="1645033"/>
            <a:ext cx="2443162" cy="4062030"/>
          </a:xfrm>
        </p:spPr>
        <p:txBody>
          <a:bodyPr/>
          <a:lstStyle>
            <a:lvl4pPr>
              <a:defRPr sz="1400"/>
            </a:lvl4pPr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159BA8D-3D13-45A1-A0BE-92A0162F20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56063" y="5390147"/>
            <a:ext cx="7331075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056063" y="537029"/>
            <a:ext cx="7331075" cy="4853118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7D9B79D-FD5C-45BD-97EA-6B24E7C004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9" name="Date_DateCustomA">
            <a:extLst>
              <a:ext uri="{FF2B5EF4-FFF2-40B4-BE49-F238E27FC236}">
                <a16:creationId xmlns:a16="http://schemas.microsoft.com/office/drawing/2014/main" id="{11E666E0-9E5A-4A77-8B2D-91C35C227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2EEB1991-01A7-4A1C-9C66-872C05E5583D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44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righ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645FE9CD-1ED4-4BAB-A2E6-81FAE97D5AA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0413" cy="6859588"/>
          </a:xfrm>
          <a:noFill/>
          <a:ln>
            <a:noFill/>
          </a:ln>
        </p:spPr>
        <p:txBody>
          <a:bodyPr tIns="0" anchor="t" anchorCtr="0"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Mark placeholder to insert image</a:t>
            </a:r>
          </a:p>
        </p:txBody>
      </p:sp>
      <p:sp>
        <p:nvSpPr>
          <p:cNvPr id="13" name="FLD_PresentationTitle">
            <a:extLst>
              <a:ext uri="{FF2B5EF4-FFF2-40B4-BE49-F238E27FC236}">
                <a16:creationId xmlns:a16="http://schemas.microsoft.com/office/drawing/2014/main" id="{14D760D6-4511-4FB6-834E-914C8197AE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8513" y="409569"/>
            <a:ext cx="9772651" cy="681548"/>
          </a:xfrm>
        </p:spPr>
        <p:txBody>
          <a:bodyPr tIns="0" anchor="t" anchorCtr="0"/>
          <a:lstStyle>
            <a:lvl1pPr>
              <a:defRPr sz="4800" cap="all" spc="-150" baseline="0" smtClean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15" name="FLD_PresentationTitle_2">
            <a:extLst>
              <a:ext uri="{FF2B5EF4-FFF2-40B4-BE49-F238E27FC236}">
                <a16:creationId xmlns:a16="http://schemas.microsoft.com/office/drawing/2014/main" id="{97052B4B-9CE9-499F-8A38-BF912EBD1177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798512" y="1139744"/>
            <a:ext cx="9772191" cy="1254562"/>
          </a:xfrm>
        </p:spPr>
        <p:txBody>
          <a:bodyPr lIns="0"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4800" b="1" cap="all" spc="-150" baseline="0" smtClean="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20" name="FLD_PresentationSubtitle">
            <a:extLst>
              <a:ext uri="{FF2B5EF4-FFF2-40B4-BE49-F238E27FC236}">
                <a16:creationId xmlns:a16="http://schemas.microsoft.com/office/drawing/2014/main" id="{735D5C9D-0ACC-4AA8-AD82-A264D57A9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513" y="5020098"/>
            <a:ext cx="8136879" cy="1084262"/>
          </a:xfrm>
        </p:spPr>
        <p:txBody>
          <a:bodyPr lIns="0"/>
          <a:lstStyle>
            <a:lvl1pPr marL="0" indent="0">
              <a:buFont typeface="Arial" panose="020B0604020202020204" pitchFamily="34" charset="0"/>
              <a:buChar char="​"/>
              <a:defRPr sz="1600"/>
            </a:lvl1pPr>
          </a:lstStyle>
          <a:p>
            <a:pPr lvl="0"/>
            <a:r>
              <a:rPr lang="en-GB"/>
              <a:t>Subtitle</a:t>
            </a:r>
            <a:endParaRPr lang="en-GB" dirty="0"/>
          </a:p>
        </p:txBody>
      </p:sp>
      <p:sp>
        <p:nvSpPr>
          <p:cNvPr id="7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Slide Number Placeholder 5" hidden="1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">
                <a:noFill/>
              </a:defRPr>
            </a:lvl1pPr>
          </a:lstStyle>
          <a:p>
            <a:endParaRPr lang="en-GB" dirty="0"/>
          </a:p>
        </p:txBody>
      </p:sp>
      <p:sp>
        <p:nvSpPr>
          <p:cNvPr id="17" name="Footer Placeholder 4" hidden="1">
            <a:extLst>
              <a:ext uri="{FF2B5EF4-FFF2-40B4-BE49-F238E27FC236}">
                <a16:creationId xmlns:a16="http://schemas.microsoft.com/office/drawing/2014/main" id="{32F99A81-D9A2-4F30-8989-49FBFDFFB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100" baseline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18" name="Date_DateCustomA">
            <a:extLst>
              <a:ext uri="{FF2B5EF4-FFF2-40B4-BE49-F238E27FC236}">
                <a16:creationId xmlns:a16="http://schemas.microsoft.com/office/drawing/2014/main" id="{4677BC5A-C865-45E8-BEA2-32CF74611B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buNone/>
              <a:defRPr lang="en-GB" sz="100" smtClean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BCB23DC-9A5C-4856-B9D3-C9BA6C1668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8513" y="6159600"/>
            <a:ext cx="2826000" cy="255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US" dirty="0"/>
              <a:t>.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3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84839" y="1645033"/>
            <a:ext cx="5702299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BB1DDA8-1E6E-4FBF-BB03-A4586ACC43C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4071937" cy="4063354"/>
          </a:xfrm>
        </p:spPr>
        <p:txBody>
          <a:bodyPr/>
          <a:lstStyle>
            <a:lvl4pPr>
              <a:defRPr sz="1400"/>
            </a:lvl4pPr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85A6CB6-503A-43E4-95E9-49CCA6BE0A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84838" y="5390147"/>
            <a:ext cx="5702300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BE177DB-3D97-4178-B41E-C5E88E6EF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1" name="Date_DateCustomA">
            <a:extLst>
              <a:ext uri="{FF2B5EF4-FFF2-40B4-BE49-F238E27FC236}">
                <a16:creationId xmlns:a16="http://schemas.microsoft.com/office/drawing/2014/main" id="{A29EE775-E260-4614-9C8B-28623B33C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310C8F63-746D-49AA-89DD-F720C3C3E8E3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99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4" y="1645033"/>
            <a:ext cx="2443162" cy="3745114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0A7420-B42B-4A1E-801C-58F73E98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94D7C6-6298-49CF-9E54-6442A65BE7E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56063" y="1645033"/>
            <a:ext cx="7331075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6C9629C-CF41-41C8-B234-06D2B62B58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5" y="5390147"/>
            <a:ext cx="2444750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2ED723-2034-4873-8F5F-84CD3DF06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1" name="Date_DateCustomA">
            <a:extLst>
              <a:ext uri="{FF2B5EF4-FFF2-40B4-BE49-F238E27FC236}">
                <a16:creationId xmlns:a16="http://schemas.microsoft.com/office/drawing/2014/main" id="{70AABF26-1E97-4163-9AEB-8A08056A2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07D9B8B2-2B26-4659-AFD3-8F852FE9A4D5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078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4" y="537029"/>
            <a:ext cx="10588624" cy="4853117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12900" y="906698"/>
            <a:ext cx="3257550" cy="215804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159BA8D-3D13-45A1-A0BE-92A0162F20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5" y="5390147"/>
            <a:ext cx="10590213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40854D9-4A7F-43DD-ADEE-729ECE38A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9" name="Date_DateCustomA">
            <a:extLst>
              <a:ext uri="{FF2B5EF4-FFF2-40B4-BE49-F238E27FC236}">
                <a16:creationId xmlns:a16="http://schemas.microsoft.com/office/drawing/2014/main" id="{13B009AD-71AF-4311-AB8D-836DCA374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A2D02C2F-C8D1-4CA6-BC85-74B401D907FB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0483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A48E567-47F5-4B08-99D6-069385ECE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3950CBF-72E1-4385-99DA-211C9A719C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6925" y="5389081"/>
            <a:ext cx="4073525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D561B5-A7F3-463C-BD8C-C2813F3D37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84838" y="5389082"/>
            <a:ext cx="5702300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9B77179-6BCC-4E37-AE98-B3C52EB6D1B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98513" y="1645033"/>
            <a:ext cx="4071937" cy="3744048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84838" y="1645033"/>
            <a:ext cx="5702300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5F701B6-51A4-429E-BAE7-303D346C1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2" name="Date_DateCustomA">
            <a:extLst>
              <a:ext uri="{FF2B5EF4-FFF2-40B4-BE49-F238E27FC236}">
                <a16:creationId xmlns:a16="http://schemas.microsoft.com/office/drawing/2014/main" id="{AF6FCEB8-934A-4A77-A838-C33FC03CC5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9317641B-8A6E-4000-8D18-8C26E74C5E0D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008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4" y="452543"/>
            <a:ext cx="10588624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3" y="1645033"/>
            <a:ext cx="8143875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8513" y="5389082"/>
            <a:ext cx="8143875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89424118-58CD-42CA-86D2-8D172442E46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56775" y="1645032"/>
            <a:ext cx="1630363" cy="3745115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5AEC6E4-C3EF-4192-856D-9039F171C48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756775" y="5389082"/>
            <a:ext cx="1630363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5D31929-EC68-4BA9-818F-D9E7F4391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4" name="Date_DateCustomA">
            <a:extLst>
              <a:ext uri="{FF2B5EF4-FFF2-40B4-BE49-F238E27FC236}">
                <a16:creationId xmlns:a16="http://schemas.microsoft.com/office/drawing/2014/main" id="{F7836BF7-FD55-405A-874B-61C805C2E3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49976E51-1FC3-4474-950D-AA48067650FE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782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and fac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AD88E7-3B12-4449-81F1-3C8219EE7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8514" y="5389082"/>
            <a:ext cx="3257550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7D20742-1518-4D1C-84E0-A50DB3F71AB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70450" y="5389082"/>
            <a:ext cx="3257550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4" y="1645033"/>
            <a:ext cx="3257550" cy="3745114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870450" y="1645031"/>
            <a:ext cx="3257549" cy="3745116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AD0405A-0FD7-4F0F-AF7F-B2047DF5CF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42387" y="1644771"/>
            <a:ext cx="2444751" cy="4063616"/>
          </a:xfrm>
        </p:spPr>
        <p:txBody>
          <a:bodyPr lIns="0"/>
          <a:lstStyle>
            <a:lvl1pPr marL="0" indent="0">
              <a:lnSpc>
                <a:spcPct val="80000"/>
              </a:lnSpc>
              <a:spcAft>
                <a:spcPts val="1200"/>
              </a:spcAft>
              <a:buFont typeface="Arial" panose="020B0604020202020204" pitchFamily="34" charset="0"/>
              <a:buChar char="​"/>
              <a:defRPr sz="4800" b="1" cap="all" spc="-150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 baseline="0">
                <a:solidFill>
                  <a:schemeClr val="tx2"/>
                </a:solidFill>
              </a:defRPr>
            </a:lvl2pPr>
            <a:lvl3pPr marL="252000" indent="-252000">
              <a:lnSpc>
                <a:spcPct val="100000"/>
              </a:lnSpc>
              <a:buFont typeface="Verdana" panose="020B0604030504040204" pitchFamily="34" charset="0"/>
              <a:buChar char="•"/>
              <a:defRPr sz="1600" i="0" baseline="0">
                <a:solidFill>
                  <a:schemeClr val="tx2"/>
                </a:solidFill>
              </a:defRPr>
            </a:lvl3pPr>
            <a:lvl4pPr marL="271463" indent="-271463">
              <a:lnSpc>
                <a:spcPct val="100000"/>
              </a:lnSpc>
              <a:buFont typeface="+mj-lt"/>
              <a:buAutoNum type="arabicPeriod"/>
              <a:defRPr sz="1600">
                <a:solidFill>
                  <a:schemeClr val="tx2"/>
                </a:solidFill>
              </a:defRPr>
            </a:lvl4pPr>
            <a:lvl5pPr marL="271463" indent="-271463">
              <a:lnSpc>
                <a:spcPct val="100000"/>
              </a:lnSpc>
              <a:buFont typeface="+mj-lt"/>
              <a:buAutoNum type="alphaUcPeriod"/>
              <a:defRPr sz="1600" b="0" cap="none" spc="-50" baseline="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>
                <a:solidFill>
                  <a:schemeClr val="tx2"/>
                </a:solidFill>
              </a:defRPr>
            </a:lvl7pPr>
            <a:lvl8pPr marL="271463" indent="-271463">
              <a:buClr>
                <a:schemeClr val="tx2"/>
              </a:buClr>
              <a:buFont typeface="+mj-lt"/>
              <a:buAutoNum type="arabicParenR"/>
              <a:defRPr sz="1000">
                <a:solidFill>
                  <a:schemeClr val="tx2"/>
                </a:solidFill>
              </a:defRPr>
            </a:lvl8pPr>
            <a:lvl9pPr marL="271463" indent="-271463">
              <a:buClr>
                <a:schemeClr val="tx2"/>
              </a:buClr>
              <a:buFont typeface="+mj-lt"/>
              <a:buAutoNum type="alphaLcParenR"/>
              <a:defRPr sz="10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12,9%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6</a:t>
            </a:r>
          </a:p>
          <a:p>
            <a:pPr lvl="6"/>
            <a:r>
              <a:rPr lang="en-GB"/>
              <a:t>7</a:t>
            </a:r>
          </a:p>
          <a:p>
            <a:pPr lvl="7"/>
            <a:r>
              <a:rPr lang="en-GB"/>
              <a:t>8</a:t>
            </a:r>
          </a:p>
          <a:p>
            <a:pPr lvl="8"/>
            <a:r>
              <a:rPr lang="en-GB"/>
              <a:t>9</a:t>
            </a:r>
            <a:endParaRPr lang="en-GB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18E1753-D849-4306-90F0-AE9E3B1E4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6" name="Date_DateCustomA">
            <a:extLst>
              <a:ext uri="{FF2B5EF4-FFF2-40B4-BE49-F238E27FC236}">
                <a16:creationId xmlns:a16="http://schemas.microsoft.com/office/drawing/2014/main" id="{4824DA6C-1660-454E-AE9F-DA89A04C5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19B1F6A8-6B7A-461C-8C18-9117AB04685F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915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290B9-8984-4B63-9584-E3AE12BC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8513" y="5389082"/>
            <a:ext cx="4886325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7ABCE10-41F5-4BFF-B780-36E38A40F95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499224" y="5389082"/>
            <a:ext cx="2443164" cy="317982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B139212-6CFC-41D2-8FC4-04AFFFB5F6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56775" y="5389082"/>
            <a:ext cx="1630363" cy="317981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3" y="1645033"/>
            <a:ext cx="4886325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499225" y="1645031"/>
            <a:ext cx="2443162" cy="3745116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9B77179-6BCC-4E37-AE98-B3C52EB6D1B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56775" y="1645032"/>
            <a:ext cx="1630363" cy="3745115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874BC50-6BE9-4C0E-B354-8E1950E1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5" name="Date_DateCustomA">
            <a:extLst>
              <a:ext uri="{FF2B5EF4-FFF2-40B4-BE49-F238E27FC236}">
                <a16:creationId xmlns:a16="http://schemas.microsoft.com/office/drawing/2014/main" id="{A27BE1DC-8318-4E12-A678-697DBD215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670B47BD-1B93-49E8-8F1A-50F28146FAEE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741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69AAF93-6D36-4195-82B9-DF0720EC5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8513" y="5389082"/>
            <a:ext cx="5700712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E2CB951-B63B-4713-9C55-151E8F7076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13612" y="5389082"/>
            <a:ext cx="1628776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4ABF96D0-72C6-404F-8711-EC888AA24B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56775" y="5389082"/>
            <a:ext cx="1630363" cy="318240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6925" y="1645033"/>
            <a:ext cx="5702300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313612" y="1645031"/>
            <a:ext cx="1628776" cy="3745116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9B77179-6BCC-4E37-AE98-B3C52EB6D1B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56775" y="1645032"/>
            <a:ext cx="1630363" cy="3745115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6ABE9CB-A3E8-48D2-82D8-BB162FBC2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6" name="Date_DateCustomA">
            <a:extLst>
              <a:ext uri="{FF2B5EF4-FFF2-40B4-BE49-F238E27FC236}">
                <a16:creationId xmlns:a16="http://schemas.microsoft.com/office/drawing/2014/main" id="{F8AC17EF-756D-46C0-9E6D-5F5BC1462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98217C0B-9033-4A97-8B9B-43B4113B467B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92597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23A1CA0-6B95-4682-8F2B-A2CB29E9A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5" y="5389082"/>
            <a:ext cx="5702299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F8FEFC5-5B98-4110-A017-739F63CE87B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13612" y="5389082"/>
            <a:ext cx="1628775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ED6E484-ADE4-491D-A306-116A904F427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56775" y="3145100"/>
            <a:ext cx="1630363" cy="318240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D494126-0696-4DB9-B563-2B5C9722422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56775" y="5389082"/>
            <a:ext cx="1630363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3" y="1645033"/>
            <a:ext cx="5700711" cy="3745114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313613" y="1645031"/>
            <a:ext cx="1628775" cy="3745116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9B77179-6BCC-4E37-AE98-B3C52EB6D1B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56775" y="1645032"/>
            <a:ext cx="1630363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4FC1400A-42D9-4C67-90D8-FACAEC66223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756775" y="3906279"/>
            <a:ext cx="1630363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spcAft>
                <a:spcPts val="0"/>
              </a:spcAft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567020D-E32F-49AD-ADAE-9E64ADBB8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8" name="Date_DateCustomA">
            <a:extLst>
              <a:ext uri="{FF2B5EF4-FFF2-40B4-BE49-F238E27FC236}">
                <a16:creationId xmlns:a16="http://schemas.microsoft.com/office/drawing/2014/main" id="{32279A45-1217-4472-8344-3C0A19130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893200B9-2419-488B-B3B4-69557D1FB50C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985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7">
            <a:extLst>
              <a:ext uri="{FF2B5EF4-FFF2-40B4-BE49-F238E27FC236}">
                <a16:creationId xmlns:a16="http://schemas.microsoft.com/office/drawing/2014/main" id="{6DA88F43-D409-4504-A063-DA4B451A4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3" y="1645033"/>
            <a:ext cx="5700711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6" y="5389082"/>
            <a:ext cx="5702300" cy="317981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1F7B2BE-FFF8-4897-A35A-DDFEEB4911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13612" y="3146400"/>
            <a:ext cx="4073526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313612" y="1645031"/>
            <a:ext cx="4073526" cy="1483869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35B3C8D-4ACE-428F-8AD3-7A13F1213F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13613" y="5389082"/>
            <a:ext cx="1628775" cy="318240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7A95160-7865-47B1-BBD0-32DA9C96FE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56774" y="5389082"/>
            <a:ext cx="1630364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E3623DC9-8DA0-4C2E-9B79-E43514C6D03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313613" y="3906278"/>
            <a:ext cx="1628775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4FC1400A-42D9-4C67-90D8-FACAEC66223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756774" y="3906279"/>
            <a:ext cx="1630364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51A90D8-504E-4DC5-901B-5180BA0D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21" name="Date_DateCustomA">
            <a:extLst>
              <a:ext uri="{FF2B5EF4-FFF2-40B4-BE49-F238E27FC236}">
                <a16:creationId xmlns:a16="http://schemas.microsoft.com/office/drawing/2014/main" id="{C64ACC7F-7EC9-4D88-B2D9-4BD783C75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F36191CC-81E4-40E2-A3EA-FD9630412644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00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dark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645FE9CD-1ED4-4BAB-A2E6-81FAE97D5AA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0413" cy="6859588"/>
          </a:xfrm>
          <a:solidFill>
            <a:srgbClr val="F6F6F4"/>
          </a:solidFill>
          <a:ln>
            <a:noFill/>
          </a:ln>
        </p:spPr>
        <p:txBody>
          <a:bodyPr tIns="0" anchor="t" anchorCtr="0"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3" name="FLD_PresentationTitle">
            <a:extLst>
              <a:ext uri="{FF2B5EF4-FFF2-40B4-BE49-F238E27FC236}">
                <a16:creationId xmlns:a16="http://schemas.microsoft.com/office/drawing/2014/main" id="{14D760D6-4511-4FB6-834E-914C8197AE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8513" y="409569"/>
            <a:ext cx="9773110" cy="681548"/>
          </a:xfrm>
        </p:spPr>
        <p:txBody>
          <a:bodyPr tIns="0" anchor="t" anchorCtr="0"/>
          <a:lstStyle>
            <a:lvl1pPr>
              <a:defRPr sz="4800" cap="all" spc="-150" baseline="0" smtClean="0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15" name="FLD_PresentationTitle_2">
            <a:extLst>
              <a:ext uri="{FF2B5EF4-FFF2-40B4-BE49-F238E27FC236}">
                <a16:creationId xmlns:a16="http://schemas.microsoft.com/office/drawing/2014/main" id="{97052B4B-9CE9-499F-8A38-BF912EBD1177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798513" y="1139744"/>
            <a:ext cx="9772650" cy="1254562"/>
          </a:xfrm>
        </p:spPr>
        <p:txBody>
          <a:bodyPr lIns="0"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4800" b="1" cap="all" spc="-150" baseline="0" smtClean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Headline</a:t>
            </a:r>
          </a:p>
        </p:txBody>
      </p:sp>
      <p:sp>
        <p:nvSpPr>
          <p:cNvPr id="20" name="FLD_PresentationSubtitle">
            <a:extLst>
              <a:ext uri="{FF2B5EF4-FFF2-40B4-BE49-F238E27FC236}">
                <a16:creationId xmlns:a16="http://schemas.microsoft.com/office/drawing/2014/main" id="{735D5C9D-0ACC-4AA8-AD82-A264D57A9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513" y="5020098"/>
            <a:ext cx="8136879" cy="1084262"/>
          </a:xfrm>
        </p:spPr>
        <p:txBody>
          <a:bodyPr lIns="0"/>
          <a:lstStyle>
            <a:lvl1pPr marL="0" indent="0"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Subtitle</a:t>
            </a:r>
            <a:endParaRPr lang="en-GB" dirty="0"/>
          </a:p>
        </p:txBody>
      </p:sp>
      <p:sp>
        <p:nvSpPr>
          <p:cNvPr id="7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Slide Number Placeholder 5" hidden="1">
            <a:extLst>
              <a:ext uri="{FF2B5EF4-FFF2-40B4-BE49-F238E27FC236}">
                <a16:creationId xmlns:a16="http://schemas.microsoft.com/office/drawing/2014/main" id="{F31626DF-C504-456C-BABA-F9E112AEA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">
                <a:noFill/>
              </a:defRPr>
            </a:lvl1pPr>
          </a:lstStyle>
          <a:p>
            <a:endParaRPr lang="en-GB" dirty="0"/>
          </a:p>
        </p:txBody>
      </p:sp>
      <p:sp>
        <p:nvSpPr>
          <p:cNvPr id="22" name="Footer Placeholder 4" hidden="1">
            <a:extLst>
              <a:ext uri="{FF2B5EF4-FFF2-40B4-BE49-F238E27FC236}">
                <a16:creationId xmlns:a16="http://schemas.microsoft.com/office/drawing/2014/main" id="{148EA343-9CD9-4A35-8E70-A9FAF3855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100" baseline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23" name="Date_DateCustomA" hidden="1">
            <a:extLst>
              <a:ext uri="{FF2B5EF4-FFF2-40B4-BE49-F238E27FC236}">
                <a16:creationId xmlns:a16="http://schemas.microsoft.com/office/drawing/2014/main" id="{D46E539C-AF02-4268-B134-91B646ABB7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buNone/>
              <a:defRPr lang="en-GB" sz="100" smtClean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71DD6B-2BD1-40F7-8209-3A56F244488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8513" y="6159600"/>
            <a:ext cx="2826000" cy="255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86852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images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6" y="5390147"/>
            <a:ext cx="5702300" cy="316916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2DF0A72-5AF0-4ACE-B2DB-4155F465E0B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13612" y="3144921"/>
            <a:ext cx="1628776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0F958486-0A01-4664-898B-849018028B9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13612" y="5389200"/>
            <a:ext cx="1628776" cy="318240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2AE0D8A-202F-43F6-AB72-839F68F575A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56774" y="3144921"/>
            <a:ext cx="1630364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53D49DA-A17B-44D7-8EBB-64C685A230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56774" y="5389200"/>
            <a:ext cx="1630364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3" y="1645033"/>
            <a:ext cx="5700711" cy="3745114"/>
          </a:xfrm>
          <a:solidFill>
            <a:srgbClr val="F6F6F4"/>
          </a:solidFill>
        </p:spPr>
        <p:txBody>
          <a:bodyPr tIns="0" anchor="t" anchorCtr="0"/>
          <a:lstStyle>
            <a:lvl1pPr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313612" y="1645031"/>
            <a:ext cx="1628776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E3623DC9-8DA0-4C2E-9B79-E43514C6D03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313612" y="3906278"/>
            <a:ext cx="1628776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9B77179-6BCC-4E37-AE98-B3C52EB6D1B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56774" y="1645032"/>
            <a:ext cx="1630364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4FC1400A-42D9-4C67-90D8-FACAEC66223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756774" y="3906279"/>
            <a:ext cx="1630363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Title 7">
            <a:extLst>
              <a:ext uri="{FF2B5EF4-FFF2-40B4-BE49-F238E27FC236}">
                <a16:creationId xmlns:a16="http://schemas.microsoft.com/office/drawing/2014/main" id="{109E8909-9BF2-426F-A556-859081C99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89EC51AE-5F71-4517-A9E0-7E30DE0DE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23" name="Date_DateCustomA">
            <a:extLst>
              <a:ext uri="{FF2B5EF4-FFF2-40B4-BE49-F238E27FC236}">
                <a16:creationId xmlns:a16="http://schemas.microsoft.com/office/drawing/2014/main" id="{9986C71A-FB30-4BC3-80B0-20BC541703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F178DCDE-D1A1-4EB4-8F09-37541DFBB130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0115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images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EF889C6-83CD-4604-AD8C-C94AFB21FC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25" y="5389200"/>
            <a:ext cx="3259138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​"/>
              <a:defRPr sz="1100" b="1" i="0" cap="all" spc="-50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2400" baseline="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050" i="1">
                <a:solidFill>
                  <a:schemeClr val="bg2"/>
                </a:solidFill>
              </a:defRPr>
            </a:lvl3pPr>
            <a:lvl4pPr marL="176213" indent="-176213">
              <a:lnSpc>
                <a:spcPct val="100000"/>
              </a:lnSpc>
              <a:buFont typeface="+mj-lt"/>
              <a:buAutoNum type="arabicPeriod"/>
              <a:defRPr sz="1200">
                <a:solidFill>
                  <a:schemeClr val="bg2"/>
                </a:solidFill>
              </a:defRPr>
            </a:lvl4pPr>
            <a:lvl5pPr marL="176213" indent="-176213">
              <a:lnSpc>
                <a:spcPct val="100000"/>
              </a:lnSpc>
              <a:buFont typeface="+mj-lt"/>
              <a:buAutoNum type="alphaUcPeriod"/>
              <a:defRPr sz="1200" b="0" cap="none" baseline="0"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02B0B2F-7F53-4AFC-9446-DB6C5777E69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875214" y="3146400"/>
            <a:ext cx="6485932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0662756F-E3F0-402D-9E22-0BE6B392C8C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70451" y="5389200"/>
            <a:ext cx="1625600" cy="318240"/>
          </a:xfrm>
        </p:spPr>
        <p:txBody>
          <a:bodyPr lIns="0" anchor="b" anchorCtr="0"/>
          <a:lstStyle>
            <a:lvl1pPr marL="0" indent="0" algn="l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BE7208CB-CE86-4F3D-B12C-D8268891AA4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13613" y="5389200"/>
            <a:ext cx="1628775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06E02B92-F862-4F76-B8DC-8C3D1FC7F97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756775" y="5389200"/>
            <a:ext cx="1630363" cy="318240"/>
          </a:xfrm>
        </p:spPr>
        <p:txBody>
          <a:bodyPr lIns="0" anchor="b" anchorCtr="0"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1pPr>
            <a:lvl2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2pPr>
            <a:lvl3pPr marL="0" indent="0"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3pPr>
            <a:lvl4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4pPr>
            <a:lvl5pPr>
              <a:lnSpc>
                <a:spcPct val="80000"/>
              </a:lnSpc>
              <a:spcAft>
                <a:spcPts val="0"/>
              </a:spcAft>
              <a:buNone/>
              <a:defRPr sz="1100" b="1" cap="all" baseline="0"/>
            </a:lvl5pPr>
          </a:lstStyle>
          <a:p>
            <a:pPr lvl="0"/>
            <a:r>
              <a:rPr lang="en-GB"/>
              <a:t>Image text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7B8568A-A4E1-4039-824E-AC07066BFE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514" y="1645033"/>
            <a:ext cx="3257550" cy="3745114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F0DD355-BD0E-4C7A-AAD1-CDB85E6B5D3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870450" y="1645031"/>
            <a:ext cx="6516688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BD840AF9-BBF8-4202-BC96-375E5BEB71A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870450" y="3906000"/>
            <a:ext cx="1628775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E3623DC9-8DA0-4C2E-9B79-E43514C6D03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313613" y="3906278"/>
            <a:ext cx="1628775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4FC1400A-42D9-4C67-90D8-FACAEC66223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756774" y="3906279"/>
            <a:ext cx="1630363" cy="1483869"/>
          </a:xfrm>
          <a:solidFill>
            <a:srgbClr val="F6F6F4"/>
          </a:solidFill>
        </p:spPr>
        <p:txBody>
          <a:bodyPr tIns="0" anchor="t" anchorCtr="0"/>
          <a:lstStyle>
            <a:lvl1pPr marL="0" indent="0">
              <a:buNone/>
              <a:defRPr/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id="{299AE5C6-8512-40FE-B386-E39B5659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DB9DA6D0-8869-4337-BEAF-0ADAFE06F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24" name="Date_DateCustomA">
            <a:extLst>
              <a:ext uri="{FF2B5EF4-FFF2-40B4-BE49-F238E27FC236}">
                <a16:creationId xmlns:a16="http://schemas.microsoft.com/office/drawing/2014/main" id="{A387D7D7-69FC-41FF-BDFD-687A499B6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5944EB0A-8F31-4F12-A58B-82FA23A642B9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972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ull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2193200" cy="6861600"/>
          </a:xfrm>
          <a:solidFill>
            <a:srgbClr val="F6F6F4"/>
          </a:solidFill>
        </p:spPr>
        <p:txBody>
          <a:bodyPr tIns="0" anchor="t" anchorCtr="0"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28" y="452543"/>
            <a:ext cx="10555200" cy="105624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noProof="0"/>
              <a:t>Muokkaa ots. perustyyl. napsautt.</a:t>
            </a:r>
            <a:endParaRPr lang="en-GB" noProof="0" dirty="0"/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1C804A56-02C2-4000-8DE1-4C682601C7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98513" y="6159600"/>
            <a:ext cx="1220400" cy="255600"/>
          </a:xfrm>
          <a:custGeom>
            <a:avLst/>
            <a:gdLst>
              <a:gd name="connsiteX0" fmla="*/ 10555461 w 20742935"/>
              <a:gd name="connsiteY0" fmla="*/ 2313797 h 4374000"/>
              <a:gd name="connsiteX1" fmla="*/ 11078393 w 20742935"/>
              <a:gd name="connsiteY1" fmla="*/ 2313797 h 4374000"/>
              <a:gd name="connsiteX2" fmla="*/ 11427013 w 20742935"/>
              <a:gd name="connsiteY2" fmla="*/ 2549249 h 4374000"/>
              <a:gd name="connsiteX3" fmla="*/ 11097761 w 20742935"/>
              <a:gd name="connsiteY3" fmla="*/ 2784701 h 4374000"/>
              <a:gd name="connsiteX4" fmla="*/ 10555461 w 20742935"/>
              <a:gd name="connsiteY4" fmla="*/ 2784701 h 4374000"/>
              <a:gd name="connsiteX5" fmla="*/ 10555461 w 20742935"/>
              <a:gd name="connsiteY5" fmla="*/ 2313797 h 4374000"/>
              <a:gd name="connsiteX6" fmla="*/ 5442357 w 20742935"/>
              <a:gd name="connsiteY6" fmla="*/ 1627063 h 4374000"/>
              <a:gd name="connsiteX7" fmla="*/ 5732875 w 20742935"/>
              <a:gd name="connsiteY7" fmla="*/ 2313797 h 4374000"/>
              <a:gd name="connsiteX8" fmla="*/ 5151840 w 20742935"/>
              <a:gd name="connsiteY8" fmla="*/ 2313797 h 4374000"/>
              <a:gd name="connsiteX9" fmla="*/ 2556552 w 20742935"/>
              <a:gd name="connsiteY9" fmla="*/ 1509337 h 4374000"/>
              <a:gd name="connsiteX10" fmla="*/ 3002012 w 20742935"/>
              <a:gd name="connsiteY10" fmla="*/ 1509337 h 4374000"/>
              <a:gd name="connsiteX11" fmla="*/ 3350633 w 20742935"/>
              <a:gd name="connsiteY11" fmla="*/ 1803652 h 4374000"/>
              <a:gd name="connsiteX12" fmla="*/ 3002012 w 20742935"/>
              <a:gd name="connsiteY12" fmla="*/ 2117588 h 4374000"/>
              <a:gd name="connsiteX13" fmla="*/ 2556552 w 20742935"/>
              <a:gd name="connsiteY13" fmla="*/ 2117588 h 4374000"/>
              <a:gd name="connsiteX14" fmla="*/ 2556552 w 20742935"/>
              <a:gd name="connsiteY14" fmla="*/ 1509337 h 4374000"/>
              <a:gd name="connsiteX15" fmla="*/ 10555461 w 20742935"/>
              <a:gd name="connsiteY15" fmla="*/ 1489716 h 4374000"/>
              <a:gd name="connsiteX16" fmla="*/ 11000921 w 20742935"/>
              <a:gd name="connsiteY16" fmla="*/ 1489716 h 4374000"/>
              <a:gd name="connsiteX17" fmla="*/ 11310807 w 20742935"/>
              <a:gd name="connsiteY17" fmla="*/ 1725168 h 4374000"/>
              <a:gd name="connsiteX18" fmla="*/ 10981553 w 20742935"/>
              <a:gd name="connsiteY18" fmla="*/ 1940999 h 4374000"/>
              <a:gd name="connsiteX19" fmla="*/ 10555461 w 20742935"/>
              <a:gd name="connsiteY19" fmla="*/ 1940999 h 4374000"/>
              <a:gd name="connsiteX20" fmla="*/ 10555461 w 20742935"/>
              <a:gd name="connsiteY20" fmla="*/ 1489716 h 4374000"/>
              <a:gd name="connsiteX21" fmla="*/ 10342417 w 20742935"/>
              <a:gd name="connsiteY21" fmla="*/ 1097297 h 4374000"/>
              <a:gd name="connsiteX22" fmla="*/ 10110001 w 20742935"/>
              <a:gd name="connsiteY22" fmla="*/ 1332749 h 4374000"/>
              <a:gd name="connsiteX23" fmla="*/ 10110001 w 20742935"/>
              <a:gd name="connsiteY23" fmla="*/ 2941669 h 4374000"/>
              <a:gd name="connsiteX24" fmla="*/ 10342417 w 20742935"/>
              <a:gd name="connsiteY24" fmla="*/ 3177120 h 4374000"/>
              <a:gd name="connsiteX25" fmla="*/ 11097761 w 20742935"/>
              <a:gd name="connsiteY25" fmla="*/ 3177120 h 4374000"/>
              <a:gd name="connsiteX26" fmla="*/ 11872473 w 20742935"/>
              <a:gd name="connsiteY26" fmla="*/ 2608112 h 4374000"/>
              <a:gd name="connsiteX27" fmla="*/ 11485117 w 20742935"/>
              <a:gd name="connsiteY27" fmla="*/ 2097967 h 4374000"/>
              <a:gd name="connsiteX28" fmla="*/ 11756267 w 20742935"/>
              <a:gd name="connsiteY28" fmla="*/ 1627063 h 4374000"/>
              <a:gd name="connsiteX29" fmla="*/ 11620693 w 20742935"/>
              <a:gd name="connsiteY29" fmla="*/ 1273886 h 4374000"/>
              <a:gd name="connsiteX30" fmla="*/ 11078393 w 20742935"/>
              <a:gd name="connsiteY30" fmla="*/ 1097297 h 4374000"/>
              <a:gd name="connsiteX31" fmla="*/ 2324139 w 20742935"/>
              <a:gd name="connsiteY31" fmla="*/ 1097297 h 4374000"/>
              <a:gd name="connsiteX32" fmla="*/ 2091725 w 20742935"/>
              <a:gd name="connsiteY32" fmla="*/ 1332749 h 4374000"/>
              <a:gd name="connsiteX33" fmla="*/ 2091725 w 20742935"/>
              <a:gd name="connsiteY33" fmla="*/ 2961290 h 4374000"/>
              <a:gd name="connsiteX34" fmla="*/ 2324139 w 20742935"/>
              <a:gd name="connsiteY34" fmla="*/ 3196741 h 4374000"/>
              <a:gd name="connsiteX35" fmla="*/ 2556552 w 20742935"/>
              <a:gd name="connsiteY35" fmla="*/ 2961290 h 4374000"/>
              <a:gd name="connsiteX36" fmla="*/ 2556552 w 20742935"/>
              <a:gd name="connsiteY36" fmla="*/ 2510007 h 4374000"/>
              <a:gd name="connsiteX37" fmla="*/ 2905173 w 20742935"/>
              <a:gd name="connsiteY37" fmla="*/ 2510007 h 4374000"/>
              <a:gd name="connsiteX38" fmla="*/ 3350633 w 20742935"/>
              <a:gd name="connsiteY38" fmla="*/ 3079016 h 4374000"/>
              <a:gd name="connsiteX39" fmla="*/ 3563679 w 20742935"/>
              <a:gd name="connsiteY39" fmla="*/ 3196741 h 4374000"/>
              <a:gd name="connsiteX40" fmla="*/ 3796093 w 20742935"/>
              <a:gd name="connsiteY40" fmla="*/ 2980911 h 4374000"/>
              <a:gd name="connsiteX41" fmla="*/ 3718621 w 20742935"/>
              <a:gd name="connsiteY41" fmla="*/ 2804322 h 4374000"/>
              <a:gd name="connsiteX42" fmla="*/ 3408736 w 20742935"/>
              <a:gd name="connsiteY42" fmla="*/ 2431523 h 4374000"/>
              <a:gd name="connsiteX43" fmla="*/ 3815461 w 20742935"/>
              <a:gd name="connsiteY43" fmla="*/ 1784031 h 4374000"/>
              <a:gd name="connsiteX44" fmla="*/ 3641150 w 20742935"/>
              <a:gd name="connsiteY44" fmla="*/ 1313128 h 4374000"/>
              <a:gd name="connsiteX45" fmla="*/ 3040748 w 20742935"/>
              <a:gd name="connsiteY45" fmla="*/ 1097297 h 4374000"/>
              <a:gd name="connsiteX46" fmla="*/ 2324139 w 20742935"/>
              <a:gd name="connsiteY46" fmla="*/ 1097297 h 4374000"/>
              <a:gd name="connsiteX47" fmla="*/ 17799025 w 20742935"/>
              <a:gd name="connsiteY47" fmla="*/ 1077676 h 4374000"/>
              <a:gd name="connsiteX48" fmla="*/ 17585981 w 20742935"/>
              <a:gd name="connsiteY48" fmla="*/ 1313128 h 4374000"/>
              <a:gd name="connsiteX49" fmla="*/ 17585981 w 20742935"/>
              <a:gd name="connsiteY49" fmla="*/ 2941669 h 4374000"/>
              <a:gd name="connsiteX50" fmla="*/ 17799025 w 20742935"/>
              <a:gd name="connsiteY50" fmla="*/ 3177120 h 4374000"/>
              <a:gd name="connsiteX51" fmla="*/ 18883625 w 20742935"/>
              <a:gd name="connsiteY51" fmla="*/ 3177120 h 4374000"/>
              <a:gd name="connsiteX52" fmla="*/ 19077301 w 20742935"/>
              <a:gd name="connsiteY52" fmla="*/ 2980911 h 4374000"/>
              <a:gd name="connsiteX53" fmla="*/ 18883625 w 20742935"/>
              <a:gd name="connsiteY53" fmla="*/ 2765080 h 4374000"/>
              <a:gd name="connsiteX54" fmla="*/ 18031441 w 20742935"/>
              <a:gd name="connsiteY54" fmla="*/ 2765080 h 4374000"/>
              <a:gd name="connsiteX55" fmla="*/ 18031441 w 20742935"/>
              <a:gd name="connsiteY55" fmla="*/ 1313128 h 4374000"/>
              <a:gd name="connsiteX56" fmla="*/ 17799025 w 20742935"/>
              <a:gd name="connsiteY56" fmla="*/ 1077676 h 4374000"/>
              <a:gd name="connsiteX57" fmla="*/ 15707301 w 20742935"/>
              <a:gd name="connsiteY57" fmla="*/ 1077676 h 4374000"/>
              <a:gd name="connsiteX58" fmla="*/ 15474889 w 20742935"/>
              <a:gd name="connsiteY58" fmla="*/ 1313128 h 4374000"/>
              <a:gd name="connsiteX59" fmla="*/ 15474889 w 20742935"/>
              <a:gd name="connsiteY59" fmla="*/ 2941669 h 4374000"/>
              <a:gd name="connsiteX60" fmla="*/ 15707301 w 20742935"/>
              <a:gd name="connsiteY60" fmla="*/ 3177120 h 4374000"/>
              <a:gd name="connsiteX61" fmla="*/ 16772533 w 20742935"/>
              <a:gd name="connsiteY61" fmla="*/ 3177120 h 4374000"/>
              <a:gd name="connsiteX62" fmla="*/ 16985577 w 20742935"/>
              <a:gd name="connsiteY62" fmla="*/ 2980911 h 4374000"/>
              <a:gd name="connsiteX63" fmla="*/ 16772533 w 20742935"/>
              <a:gd name="connsiteY63" fmla="*/ 2765080 h 4374000"/>
              <a:gd name="connsiteX64" fmla="*/ 15939717 w 20742935"/>
              <a:gd name="connsiteY64" fmla="*/ 2765080 h 4374000"/>
              <a:gd name="connsiteX65" fmla="*/ 15939717 w 20742935"/>
              <a:gd name="connsiteY65" fmla="*/ 1313128 h 4374000"/>
              <a:gd name="connsiteX66" fmla="*/ 15707301 w 20742935"/>
              <a:gd name="connsiteY66" fmla="*/ 1077676 h 4374000"/>
              <a:gd name="connsiteX67" fmla="*/ 7417875 w 20742935"/>
              <a:gd name="connsiteY67" fmla="*/ 1077676 h 4374000"/>
              <a:gd name="connsiteX68" fmla="*/ 7166093 w 20742935"/>
              <a:gd name="connsiteY68" fmla="*/ 1293507 h 4374000"/>
              <a:gd name="connsiteX69" fmla="*/ 7166093 w 20742935"/>
              <a:gd name="connsiteY69" fmla="*/ 2961290 h 4374000"/>
              <a:gd name="connsiteX70" fmla="*/ 7398507 w 20742935"/>
              <a:gd name="connsiteY70" fmla="*/ 3196741 h 4374000"/>
              <a:gd name="connsiteX71" fmla="*/ 7611553 w 20742935"/>
              <a:gd name="connsiteY71" fmla="*/ 2961290 h 4374000"/>
              <a:gd name="connsiteX72" fmla="*/ 7611553 w 20742935"/>
              <a:gd name="connsiteY72" fmla="*/ 1940999 h 4374000"/>
              <a:gd name="connsiteX73" fmla="*/ 7998909 w 20742935"/>
              <a:gd name="connsiteY73" fmla="*/ 2549249 h 4374000"/>
              <a:gd name="connsiteX74" fmla="*/ 8192589 w 20742935"/>
              <a:gd name="connsiteY74" fmla="*/ 2666975 h 4374000"/>
              <a:gd name="connsiteX75" fmla="*/ 8386265 w 20742935"/>
              <a:gd name="connsiteY75" fmla="*/ 2549249 h 4374000"/>
              <a:gd name="connsiteX76" fmla="*/ 8773621 w 20742935"/>
              <a:gd name="connsiteY76" fmla="*/ 1921378 h 4374000"/>
              <a:gd name="connsiteX77" fmla="*/ 8773621 w 20742935"/>
              <a:gd name="connsiteY77" fmla="*/ 2961290 h 4374000"/>
              <a:gd name="connsiteX78" fmla="*/ 9006037 w 20742935"/>
              <a:gd name="connsiteY78" fmla="*/ 3196741 h 4374000"/>
              <a:gd name="connsiteX79" fmla="*/ 9238449 w 20742935"/>
              <a:gd name="connsiteY79" fmla="*/ 2961290 h 4374000"/>
              <a:gd name="connsiteX80" fmla="*/ 9238449 w 20742935"/>
              <a:gd name="connsiteY80" fmla="*/ 1293507 h 4374000"/>
              <a:gd name="connsiteX81" fmla="*/ 8986669 w 20742935"/>
              <a:gd name="connsiteY81" fmla="*/ 1077676 h 4374000"/>
              <a:gd name="connsiteX82" fmla="*/ 8734887 w 20742935"/>
              <a:gd name="connsiteY82" fmla="*/ 1215023 h 4374000"/>
              <a:gd name="connsiteX83" fmla="*/ 8211955 w 20742935"/>
              <a:gd name="connsiteY83" fmla="*/ 2097967 h 4374000"/>
              <a:gd name="connsiteX84" fmla="*/ 7669657 w 20742935"/>
              <a:gd name="connsiteY84" fmla="*/ 1215023 h 4374000"/>
              <a:gd name="connsiteX85" fmla="*/ 7417875 w 20742935"/>
              <a:gd name="connsiteY85" fmla="*/ 1077676 h 4374000"/>
              <a:gd name="connsiteX86" fmla="*/ 5461725 w 20742935"/>
              <a:gd name="connsiteY86" fmla="*/ 1058055 h 4374000"/>
              <a:gd name="connsiteX87" fmla="*/ 5171208 w 20742935"/>
              <a:gd name="connsiteY87" fmla="*/ 1234644 h 4374000"/>
              <a:gd name="connsiteX88" fmla="*/ 4454599 w 20742935"/>
              <a:gd name="connsiteY88" fmla="*/ 2882806 h 4374000"/>
              <a:gd name="connsiteX89" fmla="*/ 4435231 w 20742935"/>
              <a:gd name="connsiteY89" fmla="*/ 3000532 h 4374000"/>
              <a:gd name="connsiteX90" fmla="*/ 4648277 w 20742935"/>
              <a:gd name="connsiteY90" fmla="*/ 3196741 h 4374000"/>
              <a:gd name="connsiteX91" fmla="*/ 4841955 w 20742935"/>
              <a:gd name="connsiteY91" fmla="*/ 3059395 h 4374000"/>
              <a:gd name="connsiteX92" fmla="*/ 4996897 w 20742935"/>
              <a:gd name="connsiteY92" fmla="*/ 2706217 h 4374000"/>
              <a:gd name="connsiteX93" fmla="*/ 5907185 w 20742935"/>
              <a:gd name="connsiteY93" fmla="*/ 2706217 h 4374000"/>
              <a:gd name="connsiteX94" fmla="*/ 6042760 w 20742935"/>
              <a:gd name="connsiteY94" fmla="*/ 3059395 h 4374000"/>
              <a:gd name="connsiteX95" fmla="*/ 6255805 w 20742935"/>
              <a:gd name="connsiteY95" fmla="*/ 3196741 h 4374000"/>
              <a:gd name="connsiteX96" fmla="*/ 6468853 w 20742935"/>
              <a:gd name="connsiteY96" fmla="*/ 3000532 h 4374000"/>
              <a:gd name="connsiteX97" fmla="*/ 6449485 w 20742935"/>
              <a:gd name="connsiteY97" fmla="*/ 2882806 h 4374000"/>
              <a:gd name="connsiteX98" fmla="*/ 5732875 w 20742935"/>
              <a:gd name="connsiteY98" fmla="*/ 1234644 h 4374000"/>
              <a:gd name="connsiteX99" fmla="*/ 5461725 w 20742935"/>
              <a:gd name="connsiteY99" fmla="*/ 1058055 h 4374000"/>
              <a:gd name="connsiteX100" fmla="*/ 847119 w 20742935"/>
              <a:gd name="connsiteY100" fmla="*/ 0 h 4374000"/>
              <a:gd name="connsiteX101" fmla="*/ 14021983 w 20742935"/>
              <a:gd name="connsiteY101" fmla="*/ 0 h 4374000"/>
              <a:gd name="connsiteX102" fmla="*/ 14021847 w 20742935"/>
              <a:gd name="connsiteY102" fmla="*/ 630 h 4374000"/>
              <a:gd name="connsiteX103" fmla="*/ 13789889 w 20742935"/>
              <a:gd name="connsiteY103" fmla="*/ 1077676 h 4374000"/>
              <a:gd name="connsiteX104" fmla="*/ 13615577 w 20742935"/>
              <a:gd name="connsiteY104" fmla="*/ 1058055 h 4374000"/>
              <a:gd name="connsiteX105" fmla="*/ 12511613 w 20742935"/>
              <a:gd name="connsiteY105" fmla="*/ 2137209 h 4374000"/>
              <a:gd name="connsiteX106" fmla="*/ 13596209 w 20742935"/>
              <a:gd name="connsiteY106" fmla="*/ 3216362 h 4374000"/>
              <a:gd name="connsiteX107" fmla="*/ 14700175 w 20742935"/>
              <a:gd name="connsiteY107" fmla="*/ 2137209 h 4374000"/>
              <a:gd name="connsiteX108" fmla="*/ 14583969 w 20742935"/>
              <a:gd name="connsiteY108" fmla="*/ 1646684 h 4374000"/>
              <a:gd name="connsiteX109" fmla="*/ 14196613 w 20742935"/>
              <a:gd name="connsiteY109" fmla="*/ 1940999 h 4374000"/>
              <a:gd name="connsiteX110" fmla="*/ 14235349 w 20742935"/>
              <a:gd name="connsiteY110" fmla="*/ 2137209 h 4374000"/>
              <a:gd name="connsiteX111" fmla="*/ 13615577 w 20742935"/>
              <a:gd name="connsiteY111" fmla="*/ 2784701 h 4374000"/>
              <a:gd name="connsiteX112" fmla="*/ 12976439 w 20742935"/>
              <a:gd name="connsiteY112" fmla="*/ 2137209 h 4374000"/>
              <a:gd name="connsiteX113" fmla="*/ 13596209 w 20742935"/>
              <a:gd name="connsiteY113" fmla="*/ 1489716 h 4374000"/>
              <a:gd name="connsiteX114" fmla="*/ 13693049 w 20742935"/>
              <a:gd name="connsiteY114" fmla="*/ 1489716 h 4374000"/>
              <a:gd name="connsiteX115" fmla="*/ 13518737 w 20742935"/>
              <a:gd name="connsiteY115" fmla="*/ 2274556 h 4374000"/>
              <a:gd name="connsiteX116" fmla="*/ 13576841 w 20742935"/>
              <a:gd name="connsiteY116" fmla="*/ 2313797 h 4374000"/>
              <a:gd name="connsiteX117" fmla="*/ 15302449 w 20742935"/>
              <a:gd name="connsiteY117" fmla="*/ 208867 h 4374000"/>
              <a:gd name="connsiteX118" fmla="*/ 15473677 w 20742935"/>
              <a:gd name="connsiteY118" fmla="*/ 0 h 4374000"/>
              <a:gd name="connsiteX119" fmla="*/ 19895817 w 20742935"/>
              <a:gd name="connsiteY119" fmla="*/ 0 h 4374000"/>
              <a:gd name="connsiteX120" fmla="*/ 20086775 w 20742935"/>
              <a:gd name="connsiteY120" fmla="*/ 11552 h 4374000"/>
              <a:gd name="connsiteX121" fmla="*/ 20739957 w 20742935"/>
              <a:gd name="connsiteY121" fmla="*/ 787481 h 4374000"/>
              <a:gd name="connsiteX122" fmla="*/ 20742935 w 20742935"/>
              <a:gd name="connsiteY122" fmla="*/ 901016 h 4374000"/>
              <a:gd name="connsiteX123" fmla="*/ 20742935 w 20742935"/>
              <a:gd name="connsiteY123" fmla="*/ 3471506 h 4374000"/>
              <a:gd name="connsiteX124" fmla="*/ 20739957 w 20742935"/>
              <a:gd name="connsiteY124" fmla="*/ 3585041 h 4374000"/>
              <a:gd name="connsiteX125" fmla="*/ 19871385 w 20742935"/>
              <a:gd name="connsiteY125" fmla="*/ 4374000 h 4374000"/>
              <a:gd name="connsiteX126" fmla="*/ 871552 w 20742935"/>
              <a:gd name="connsiteY126" fmla="*/ 4374000 h 4374000"/>
              <a:gd name="connsiteX127" fmla="*/ 0 w 20742935"/>
              <a:gd name="connsiteY127" fmla="*/ 3471435 h 4374000"/>
              <a:gd name="connsiteX128" fmla="*/ 0 w 20742935"/>
              <a:gd name="connsiteY128" fmla="*/ 901087 h 4374000"/>
              <a:gd name="connsiteX129" fmla="*/ 656161 w 20742935"/>
              <a:gd name="connsiteY129" fmla="*/ 11552 h 43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0742935" h="4374000">
                <a:moveTo>
                  <a:pt x="10555461" y="2313797"/>
                </a:moveTo>
                <a:cubicBezTo>
                  <a:pt x="10555461" y="2313797"/>
                  <a:pt x="10555461" y="2313797"/>
                  <a:pt x="11078393" y="2313797"/>
                </a:cubicBezTo>
                <a:cubicBezTo>
                  <a:pt x="11310807" y="2313797"/>
                  <a:pt x="11427013" y="2411902"/>
                  <a:pt x="11427013" y="2549249"/>
                </a:cubicBezTo>
                <a:cubicBezTo>
                  <a:pt x="11427013" y="2706217"/>
                  <a:pt x="11291439" y="2784701"/>
                  <a:pt x="11097761" y="2784701"/>
                </a:cubicBezTo>
                <a:cubicBezTo>
                  <a:pt x="11097761" y="2784701"/>
                  <a:pt x="11097761" y="2784701"/>
                  <a:pt x="10555461" y="2784701"/>
                </a:cubicBezTo>
                <a:cubicBezTo>
                  <a:pt x="10555461" y="2784701"/>
                  <a:pt x="10555461" y="2784701"/>
                  <a:pt x="10555461" y="2313797"/>
                </a:cubicBezTo>
                <a:close/>
                <a:moveTo>
                  <a:pt x="5442357" y="1627063"/>
                </a:moveTo>
                <a:cubicBezTo>
                  <a:pt x="5442357" y="1627063"/>
                  <a:pt x="5442357" y="1627063"/>
                  <a:pt x="5732875" y="2313797"/>
                </a:cubicBezTo>
                <a:cubicBezTo>
                  <a:pt x="5732875" y="2313797"/>
                  <a:pt x="5732875" y="2313797"/>
                  <a:pt x="5151840" y="2313797"/>
                </a:cubicBezTo>
                <a:close/>
                <a:moveTo>
                  <a:pt x="2556552" y="1509337"/>
                </a:moveTo>
                <a:cubicBezTo>
                  <a:pt x="2556552" y="1509337"/>
                  <a:pt x="2556552" y="1509337"/>
                  <a:pt x="3002012" y="1509337"/>
                </a:cubicBezTo>
                <a:cubicBezTo>
                  <a:pt x="3215058" y="1509337"/>
                  <a:pt x="3350633" y="1607442"/>
                  <a:pt x="3350633" y="1803652"/>
                </a:cubicBezTo>
                <a:cubicBezTo>
                  <a:pt x="3350633" y="1980241"/>
                  <a:pt x="3234426" y="2117588"/>
                  <a:pt x="3002012" y="2117588"/>
                </a:cubicBezTo>
                <a:cubicBezTo>
                  <a:pt x="3002012" y="2117588"/>
                  <a:pt x="3002012" y="2117588"/>
                  <a:pt x="2556552" y="2117588"/>
                </a:cubicBezTo>
                <a:cubicBezTo>
                  <a:pt x="2556552" y="2117588"/>
                  <a:pt x="2556552" y="2117588"/>
                  <a:pt x="2556552" y="1509337"/>
                </a:cubicBezTo>
                <a:close/>
                <a:moveTo>
                  <a:pt x="10555461" y="1489716"/>
                </a:moveTo>
                <a:cubicBezTo>
                  <a:pt x="10555461" y="1489716"/>
                  <a:pt x="10555461" y="1489716"/>
                  <a:pt x="11000921" y="1489716"/>
                </a:cubicBezTo>
                <a:cubicBezTo>
                  <a:pt x="11194601" y="1489716"/>
                  <a:pt x="11310807" y="1568200"/>
                  <a:pt x="11310807" y="1725168"/>
                </a:cubicBezTo>
                <a:cubicBezTo>
                  <a:pt x="11310807" y="1882136"/>
                  <a:pt x="11175233" y="1940999"/>
                  <a:pt x="10981553" y="1940999"/>
                </a:cubicBezTo>
                <a:cubicBezTo>
                  <a:pt x="10981553" y="1940999"/>
                  <a:pt x="10981553" y="1940999"/>
                  <a:pt x="10555461" y="1940999"/>
                </a:cubicBezTo>
                <a:cubicBezTo>
                  <a:pt x="10555461" y="1940999"/>
                  <a:pt x="10555461" y="1940999"/>
                  <a:pt x="10555461" y="1489716"/>
                </a:cubicBezTo>
                <a:close/>
                <a:moveTo>
                  <a:pt x="10342417" y="1097297"/>
                </a:moveTo>
                <a:cubicBezTo>
                  <a:pt x="10206841" y="1097297"/>
                  <a:pt x="10110001" y="1175781"/>
                  <a:pt x="10110001" y="1332749"/>
                </a:cubicBezTo>
                <a:cubicBezTo>
                  <a:pt x="10110001" y="1332749"/>
                  <a:pt x="10110001" y="1332749"/>
                  <a:pt x="10110001" y="2941669"/>
                </a:cubicBezTo>
                <a:cubicBezTo>
                  <a:pt x="10110001" y="3098637"/>
                  <a:pt x="10206841" y="3177120"/>
                  <a:pt x="10342417" y="3177120"/>
                </a:cubicBezTo>
                <a:cubicBezTo>
                  <a:pt x="10342417" y="3177120"/>
                  <a:pt x="10342417" y="3177120"/>
                  <a:pt x="11097761" y="3177120"/>
                </a:cubicBezTo>
                <a:cubicBezTo>
                  <a:pt x="11562589" y="3177120"/>
                  <a:pt x="11872473" y="3000532"/>
                  <a:pt x="11872473" y="2608112"/>
                </a:cubicBezTo>
                <a:cubicBezTo>
                  <a:pt x="11872473" y="2313797"/>
                  <a:pt x="11717531" y="2176451"/>
                  <a:pt x="11485117" y="2097967"/>
                </a:cubicBezTo>
                <a:cubicBezTo>
                  <a:pt x="11640061" y="1999862"/>
                  <a:pt x="11756267" y="1882136"/>
                  <a:pt x="11756267" y="1627063"/>
                </a:cubicBezTo>
                <a:cubicBezTo>
                  <a:pt x="11756267" y="1489716"/>
                  <a:pt x="11717531" y="1371991"/>
                  <a:pt x="11620693" y="1273886"/>
                </a:cubicBezTo>
                <a:cubicBezTo>
                  <a:pt x="11504485" y="1156160"/>
                  <a:pt x="11310807" y="1097297"/>
                  <a:pt x="11078393" y="1097297"/>
                </a:cubicBezTo>
                <a:close/>
                <a:moveTo>
                  <a:pt x="2324139" y="1097297"/>
                </a:moveTo>
                <a:cubicBezTo>
                  <a:pt x="2188564" y="1097297"/>
                  <a:pt x="2091725" y="1175781"/>
                  <a:pt x="2091725" y="1332749"/>
                </a:cubicBezTo>
                <a:lnTo>
                  <a:pt x="2091725" y="2961290"/>
                </a:lnTo>
                <a:cubicBezTo>
                  <a:pt x="2091725" y="3118258"/>
                  <a:pt x="2188564" y="3196741"/>
                  <a:pt x="2324139" y="3196741"/>
                </a:cubicBezTo>
                <a:cubicBezTo>
                  <a:pt x="2459713" y="3196741"/>
                  <a:pt x="2556552" y="3118258"/>
                  <a:pt x="2556552" y="2961290"/>
                </a:cubicBezTo>
                <a:cubicBezTo>
                  <a:pt x="2556552" y="2961290"/>
                  <a:pt x="2556552" y="2961290"/>
                  <a:pt x="2556552" y="2510007"/>
                </a:cubicBezTo>
                <a:cubicBezTo>
                  <a:pt x="2556552" y="2510007"/>
                  <a:pt x="2556552" y="2510007"/>
                  <a:pt x="2905173" y="2510007"/>
                </a:cubicBezTo>
                <a:cubicBezTo>
                  <a:pt x="2905173" y="2510007"/>
                  <a:pt x="2905173" y="2510007"/>
                  <a:pt x="3350633" y="3079016"/>
                </a:cubicBezTo>
                <a:cubicBezTo>
                  <a:pt x="3408736" y="3157500"/>
                  <a:pt x="3466840" y="3196741"/>
                  <a:pt x="3563679" y="3196741"/>
                </a:cubicBezTo>
                <a:cubicBezTo>
                  <a:pt x="3679886" y="3196741"/>
                  <a:pt x="3796093" y="3098637"/>
                  <a:pt x="3796093" y="2980911"/>
                </a:cubicBezTo>
                <a:cubicBezTo>
                  <a:pt x="3796093" y="2902427"/>
                  <a:pt x="3757357" y="2863185"/>
                  <a:pt x="3718621" y="2804322"/>
                </a:cubicBezTo>
                <a:cubicBezTo>
                  <a:pt x="3718621" y="2804322"/>
                  <a:pt x="3718621" y="2804322"/>
                  <a:pt x="3408736" y="2431523"/>
                </a:cubicBezTo>
                <a:cubicBezTo>
                  <a:pt x="3660518" y="2313797"/>
                  <a:pt x="3815461" y="2117588"/>
                  <a:pt x="3815461" y="1784031"/>
                </a:cubicBezTo>
                <a:cubicBezTo>
                  <a:pt x="3815461" y="1587821"/>
                  <a:pt x="3757357" y="1430854"/>
                  <a:pt x="3641150" y="1313128"/>
                </a:cubicBezTo>
                <a:cubicBezTo>
                  <a:pt x="3505575" y="1175781"/>
                  <a:pt x="3311897" y="1097297"/>
                  <a:pt x="3040748" y="1097297"/>
                </a:cubicBezTo>
                <a:cubicBezTo>
                  <a:pt x="3040748" y="1097297"/>
                  <a:pt x="3040748" y="1097297"/>
                  <a:pt x="2324139" y="1097297"/>
                </a:cubicBezTo>
                <a:close/>
                <a:moveTo>
                  <a:pt x="17799025" y="1077676"/>
                </a:moveTo>
                <a:cubicBezTo>
                  <a:pt x="17682821" y="1077676"/>
                  <a:pt x="17585981" y="1156160"/>
                  <a:pt x="17585981" y="1313128"/>
                </a:cubicBezTo>
                <a:cubicBezTo>
                  <a:pt x="17585981" y="1313128"/>
                  <a:pt x="17585981" y="1313128"/>
                  <a:pt x="17585981" y="2941669"/>
                </a:cubicBezTo>
                <a:cubicBezTo>
                  <a:pt x="17585981" y="3098637"/>
                  <a:pt x="17682821" y="3177120"/>
                  <a:pt x="17799025" y="3177120"/>
                </a:cubicBezTo>
                <a:lnTo>
                  <a:pt x="18883625" y="3177120"/>
                </a:lnTo>
                <a:cubicBezTo>
                  <a:pt x="18999833" y="3177120"/>
                  <a:pt x="19077301" y="3098637"/>
                  <a:pt x="19077301" y="2980911"/>
                </a:cubicBezTo>
                <a:cubicBezTo>
                  <a:pt x="19077301" y="2843564"/>
                  <a:pt x="18999833" y="2765080"/>
                  <a:pt x="18883625" y="2765080"/>
                </a:cubicBezTo>
                <a:cubicBezTo>
                  <a:pt x="18883625" y="2765080"/>
                  <a:pt x="18883625" y="2765080"/>
                  <a:pt x="18031441" y="2765080"/>
                </a:cubicBezTo>
                <a:cubicBezTo>
                  <a:pt x="18031441" y="2765080"/>
                  <a:pt x="18031441" y="2765080"/>
                  <a:pt x="18031441" y="1313128"/>
                </a:cubicBezTo>
                <a:cubicBezTo>
                  <a:pt x="18031441" y="1156160"/>
                  <a:pt x="17934601" y="1077676"/>
                  <a:pt x="17799025" y="1077676"/>
                </a:cubicBezTo>
                <a:close/>
                <a:moveTo>
                  <a:pt x="15707301" y="1077676"/>
                </a:moveTo>
                <a:cubicBezTo>
                  <a:pt x="15571727" y="1077676"/>
                  <a:pt x="15474889" y="1156160"/>
                  <a:pt x="15474889" y="1313128"/>
                </a:cubicBezTo>
                <a:cubicBezTo>
                  <a:pt x="15474889" y="1313128"/>
                  <a:pt x="15474889" y="1313128"/>
                  <a:pt x="15474889" y="2941669"/>
                </a:cubicBezTo>
                <a:cubicBezTo>
                  <a:pt x="15474889" y="3098637"/>
                  <a:pt x="15571727" y="3177120"/>
                  <a:pt x="15707301" y="3177120"/>
                </a:cubicBezTo>
                <a:lnTo>
                  <a:pt x="16772533" y="3177120"/>
                </a:lnTo>
                <a:cubicBezTo>
                  <a:pt x="16888737" y="3177120"/>
                  <a:pt x="16985577" y="3098637"/>
                  <a:pt x="16985577" y="2980911"/>
                </a:cubicBezTo>
                <a:cubicBezTo>
                  <a:pt x="16985577" y="2843564"/>
                  <a:pt x="16888737" y="2765080"/>
                  <a:pt x="16772533" y="2765080"/>
                </a:cubicBezTo>
                <a:cubicBezTo>
                  <a:pt x="16772533" y="2765080"/>
                  <a:pt x="16772533" y="2765080"/>
                  <a:pt x="15939717" y="2765080"/>
                </a:cubicBezTo>
                <a:cubicBezTo>
                  <a:pt x="15939717" y="2765080"/>
                  <a:pt x="15939717" y="2765080"/>
                  <a:pt x="15939717" y="1313128"/>
                </a:cubicBezTo>
                <a:cubicBezTo>
                  <a:pt x="15939717" y="1156160"/>
                  <a:pt x="15842877" y="1077676"/>
                  <a:pt x="15707301" y="1077676"/>
                </a:cubicBezTo>
                <a:close/>
                <a:moveTo>
                  <a:pt x="7417875" y="1077676"/>
                </a:moveTo>
                <a:cubicBezTo>
                  <a:pt x="7301669" y="1077676"/>
                  <a:pt x="7166093" y="1156160"/>
                  <a:pt x="7166093" y="1293507"/>
                </a:cubicBezTo>
                <a:cubicBezTo>
                  <a:pt x="7166093" y="1293507"/>
                  <a:pt x="7166093" y="1293507"/>
                  <a:pt x="7166093" y="2961290"/>
                </a:cubicBezTo>
                <a:cubicBezTo>
                  <a:pt x="7166093" y="3118258"/>
                  <a:pt x="7262933" y="3196741"/>
                  <a:pt x="7398507" y="3196741"/>
                </a:cubicBezTo>
                <a:cubicBezTo>
                  <a:pt x="7514713" y="3196741"/>
                  <a:pt x="7611553" y="3118258"/>
                  <a:pt x="7611553" y="2961290"/>
                </a:cubicBezTo>
                <a:cubicBezTo>
                  <a:pt x="7611553" y="2961290"/>
                  <a:pt x="7611553" y="2961290"/>
                  <a:pt x="7611553" y="1940999"/>
                </a:cubicBezTo>
                <a:cubicBezTo>
                  <a:pt x="7611553" y="1940999"/>
                  <a:pt x="7611553" y="1940999"/>
                  <a:pt x="7998909" y="2549249"/>
                </a:cubicBezTo>
                <a:cubicBezTo>
                  <a:pt x="8057013" y="2627733"/>
                  <a:pt x="8115117" y="2666975"/>
                  <a:pt x="8192589" y="2666975"/>
                </a:cubicBezTo>
                <a:cubicBezTo>
                  <a:pt x="8289427" y="2666975"/>
                  <a:pt x="8347531" y="2627733"/>
                  <a:pt x="8386265" y="2549249"/>
                </a:cubicBezTo>
                <a:cubicBezTo>
                  <a:pt x="8386265" y="2549249"/>
                  <a:pt x="8386265" y="2549249"/>
                  <a:pt x="8773621" y="1921378"/>
                </a:cubicBezTo>
                <a:cubicBezTo>
                  <a:pt x="8773621" y="1921378"/>
                  <a:pt x="8773621" y="1921378"/>
                  <a:pt x="8773621" y="2961290"/>
                </a:cubicBezTo>
                <a:cubicBezTo>
                  <a:pt x="8773621" y="3118258"/>
                  <a:pt x="8870461" y="3196741"/>
                  <a:pt x="9006037" y="3196741"/>
                </a:cubicBezTo>
                <a:cubicBezTo>
                  <a:pt x="9141611" y="3196741"/>
                  <a:pt x="9238449" y="3118258"/>
                  <a:pt x="9238449" y="2961290"/>
                </a:cubicBezTo>
                <a:lnTo>
                  <a:pt x="9238449" y="1293507"/>
                </a:lnTo>
                <a:cubicBezTo>
                  <a:pt x="9238449" y="1156160"/>
                  <a:pt x="9102875" y="1077676"/>
                  <a:pt x="8986669" y="1077676"/>
                </a:cubicBezTo>
                <a:cubicBezTo>
                  <a:pt x="8870461" y="1077676"/>
                  <a:pt x="8792989" y="1116918"/>
                  <a:pt x="8734887" y="1215023"/>
                </a:cubicBezTo>
                <a:cubicBezTo>
                  <a:pt x="8734887" y="1215023"/>
                  <a:pt x="8734887" y="1215023"/>
                  <a:pt x="8211955" y="2097967"/>
                </a:cubicBezTo>
                <a:cubicBezTo>
                  <a:pt x="8211955" y="2097967"/>
                  <a:pt x="8211955" y="2097967"/>
                  <a:pt x="7669657" y="1215023"/>
                </a:cubicBezTo>
                <a:cubicBezTo>
                  <a:pt x="7611553" y="1116918"/>
                  <a:pt x="7534081" y="1077676"/>
                  <a:pt x="7417875" y="1077676"/>
                </a:cubicBezTo>
                <a:close/>
                <a:moveTo>
                  <a:pt x="5461725" y="1058055"/>
                </a:moveTo>
                <a:cubicBezTo>
                  <a:pt x="5306783" y="1058055"/>
                  <a:pt x="5229311" y="1136539"/>
                  <a:pt x="5171208" y="1234644"/>
                </a:cubicBezTo>
                <a:cubicBezTo>
                  <a:pt x="5171208" y="1234644"/>
                  <a:pt x="5171208" y="1234644"/>
                  <a:pt x="4454599" y="2882806"/>
                </a:cubicBezTo>
                <a:cubicBezTo>
                  <a:pt x="4435231" y="2922048"/>
                  <a:pt x="4435231" y="2961290"/>
                  <a:pt x="4435231" y="3000532"/>
                </a:cubicBezTo>
                <a:cubicBezTo>
                  <a:pt x="4435231" y="3118258"/>
                  <a:pt x="4532070" y="3196741"/>
                  <a:pt x="4648277" y="3196741"/>
                </a:cubicBezTo>
                <a:cubicBezTo>
                  <a:pt x="4745116" y="3196741"/>
                  <a:pt x="4803219" y="3157500"/>
                  <a:pt x="4841955" y="3059395"/>
                </a:cubicBezTo>
                <a:cubicBezTo>
                  <a:pt x="4841955" y="3059395"/>
                  <a:pt x="4841955" y="3059395"/>
                  <a:pt x="4996897" y="2706217"/>
                </a:cubicBezTo>
                <a:cubicBezTo>
                  <a:pt x="4996897" y="2706217"/>
                  <a:pt x="4996897" y="2706217"/>
                  <a:pt x="5907185" y="2706217"/>
                </a:cubicBezTo>
                <a:lnTo>
                  <a:pt x="6042760" y="3059395"/>
                </a:lnTo>
                <a:cubicBezTo>
                  <a:pt x="6081495" y="3157500"/>
                  <a:pt x="6158967" y="3196741"/>
                  <a:pt x="6255805" y="3196741"/>
                </a:cubicBezTo>
                <a:cubicBezTo>
                  <a:pt x="6372013" y="3196741"/>
                  <a:pt x="6468853" y="3118258"/>
                  <a:pt x="6468853" y="3000532"/>
                </a:cubicBezTo>
                <a:cubicBezTo>
                  <a:pt x="6468853" y="2961290"/>
                  <a:pt x="6468853" y="2922048"/>
                  <a:pt x="6449485" y="2882806"/>
                </a:cubicBezTo>
                <a:cubicBezTo>
                  <a:pt x="6449485" y="2882806"/>
                  <a:pt x="6449485" y="2882806"/>
                  <a:pt x="5732875" y="1234644"/>
                </a:cubicBezTo>
                <a:cubicBezTo>
                  <a:pt x="5674771" y="1136539"/>
                  <a:pt x="5597300" y="1058055"/>
                  <a:pt x="5461725" y="1058055"/>
                </a:cubicBezTo>
                <a:close/>
                <a:moveTo>
                  <a:pt x="847119" y="0"/>
                </a:moveTo>
                <a:lnTo>
                  <a:pt x="14021983" y="0"/>
                </a:lnTo>
                <a:lnTo>
                  <a:pt x="14021847" y="630"/>
                </a:lnTo>
                <a:cubicBezTo>
                  <a:pt x="14018669" y="15384"/>
                  <a:pt x="13993249" y="133416"/>
                  <a:pt x="13789889" y="1077676"/>
                </a:cubicBezTo>
                <a:cubicBezTo>
                  <a:pt x="13731785" y="1058055"/>
                  <a:pt x="13673681" y="1058055"/>
                  <a:pt x="13615577" y="1058055"/>
                </a:cubicBezTo>
                <a:cubicBezTo>
                  <a:pt x="12976439" y="1058055"/>
                  <a:pt x="12511613" y="1548579"/>
                  <a:pt x="12511613" y="2137209"/>
                </a:cubicBezTo>
                <a:cubicBezTo>
                  <a:pt x="12511613" y="2745459"/>
                  <a:pt x="12957071" y="3216362"/>
                  <a:pt x="13596209" y="3216362"/>
                </a:cubicBezTo>
                <a:cubicBezTo>
                  <a:pt x="14235349" y="3216362"/>
                  <a:pt x="14700175" y="2725838"/>
                  <a:pt x="14700175" y="2137209"/>
                </a:cubicBezTo>
                <a:cubicBezTo>
                  <a:pt x="14700175" y="1960620"/>
                  <a:pt x="14661441" y="1784031"/>
                  <a:pt x="14583969" y="1646684"/>
                </a:cubicBezTo>
                <a:cubicBezTo>
                  <a:pt x="14583969" y="1646684"/>
                  <a:pt x="14583969" y="1646684"/>
                  <a:pt x="14196613" y="1940999"/>
                </a:cubicBezTo>
                <a:cubicBezTo>
                  <a:pt x="14215981" y="1999862"/>
                  <a:pt x="14235349" y="2078346"/>
                  <a:pt x="14235349" y="2137209"/>
                </a:cubicBezTo>
                <a:cubicBezTo>
                  <a:pt x="14235349" y="2510007"/>
                  <a:pt x="13983565" y="2784701"/>
                  <a:pt x="13615577" y="2784701"/>
                </a:cubicBezTo>
                <a:cubicBezTo>
                  <a:pt x="13247589" y="2784701"/>
                  <a:pt x="12976439" y="2490386"/>
                  <a:pt x="12976439" y="2137209"/>
                </a:cubicBezTo>
                <a:cubicBezTo>
                  <a:pt x="12976439" y="1784031"/>
                  <a:pt x="13228221" y="1489716"/>
                  <a:pt x="13596209" y="1489716"/>
                </a:cubicBezTo>
                <a:cubicBezTo>
                  <a:pt x="13634945" y="1489716"/>
                  <a:pt x="13654313" y="1489716"/>
                  <a:pt x="13693049" y="1489716"/>
                </a:cubicBezTo>
                <a:cubicBezTo>
                  <a:pt x="13693049" y="1489716"/>
                  <a:pt x="13693049" y="1489716"/>
                  <a:pt x="13518737" y="2274556"/>
                </a:cubicBezTo>
                <a:cubicBezTo>
                  <a:pt x="13518737" y="2274556"/>
                  <a:pt x="13518737" y="2274556"/>
                  <a:pt x="13576841" y="2313797"/>
                </a:cubicBezTo>
                <a:cubicBezTo>
                  <a:pt x="13576841" y="2313797"/>
                  <a:pt x="13576841" y="2313797"/>
                  <a:pt x="15302449" y="208867"/>
                </a:cubicBezTo>
                <a:lnTo>
                  <a:pt x="15473677" y="0"/>
                </a:lnTo>
                <a:lnTo>
                  <a:pt x="19895817" y="0"/>
                </a:lnTo>
                <a:lnTo>
                  <a:pt x="20086775" y="11552"/>
                </a:lnTo>
                <a:cubicBezTo>
                  <a:pt x="20517065" y="68345"/>
                  <a:pt x="20714017" y="312956"/>
                  <a:pt x="20739957" y="787481"/>
                </a:cubicBezTo>
                <a:lnTo>
                  <a:pt x="20742935" y="901016"/>
                </a:lnTo>
                <a:lnTo>
                  <a:pt x="20742935" y="3471506"/>
                </a:lnTo>
                <a:lnTo>
                  <a:pt x="20739957" y="3585041"/>
                </a:lnTo>
                <a:cubicBezTo>
                  <a:pt x="20710027" y="4132570"/>
                  <a:pt x="20452417" y="4374000"/>
                  <a:pt x="19871385" y="4374000"/>
                </a:cubicBezTo>
                <a:lnTo>
                  <a:pt x="871552" y="4374000"/>
                </a:lnTo>
                <a:cubicBezTo>
                  <a:pt x="251782" y="4374000"/>
                  <a:pt x="0" y="4099306"/>
                  <a:pt x="0" y="3471435"/>
                </a:cubicBezTo>
                <a:cubicBezTo>
                  <a:pt x="0" y="3471435"/>
                  <a:pt x="0" y="3471435"/>
                  <a:pt x="0" y="901087"/>
                </a:cubicBezTo>
                <a:cubicBezTo>
                  <a:pt x="0" y="351700"/>
                  <a:pt x="192771" y="72714"/>
                  <a:pt x="656161" y="1155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GB"/>
              <a:t>vel</a:t>
            </a:r>
            <a:endParaRPr lang="en-GB" dirty="0"/>
          </a:p>
        </p:txBody>
      </p:sp>
      <p:sp>
        <p:nvSpPr>
          <p:cNvPr id="11" name="Slide Number Placeholder 5" hidden="1">
            <a:extLst>
              <a:ext uri="{FF2B5EF4-FFF2-40B4-BE49-F238E27FC236}">
                <a16:creationId xmlns:a16="http://schemas.microsoft.com/office/drawing/2014/main" id="{F8065A6C-B087-4C37-B9BF-238078D12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">
                <a:noFill/>
              </a:defRPr>
            </a:lvl1pPr>
          </a:lstStyle>
          <a:p>
            <a:endParaRPr lang="en-GB" dirty="0"/>
          </a:p>
        </p:txBody>
      </p:sp>
      <p:sp>
        <p:nvSpPr>
          <p:cNvPr id="12" name="Footer Placeholder 4" hidden="1">
            <a:extLst>
              <a:ext uri="{FF2B5EF4-FFF2-40B4-BE49-F238E27FC236}">
                <a16:creationId xmlns:a16="http://schemas.microsoft.com/office/drawing/2014/main" id="{E644527C-AD14-4EB9-ADCA-31C61EBA6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100" baseline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13" name="Date_DateCustomA" hidden="1">
            <a:extLst>
              <a:ext uri="{FF2B5EF4-FFF2-40B4-BE49-F238E27FC236}">
                <a16:creationId xmlns:a16="http://schemas.microsoft.com/office/drawing/2014/main" id="{264006B7-F2E6-4F4A-8D05-3F44F8F31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buNone/>
              <a:defRPr lang="en-GB" sz="100" smtClean="0">
                <a:noFill/>
              </a:defRPr>
            </a:lvl1pPr>
          </a:lstStyle>
          <a:p>
            <a:pPr algn="r"/>
            <a:endParaRPr lang="en-DK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12193200" cy="6861600"/>
          </a:xfrm>
          <a:solidFill>
            <a:srgbClr val="F6F6F4"/>
          </a:solidFill>
        </p:spPr>
        <p:txBody>
          <a:bodyPr tIns="0" anchor="t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Mark placeholder to insert image</a:t>
            </a:r>
            <a:endParaRPr lang="en-GB" noProof="0" dirty="0"/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D502E4A2-448F-4BE7-8814-15A06BDE1C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98513" y="6159600"/>
            <a:ext cx="1220400" cy="255600"/>
          </a:xfrm>
          <a:custGeom>
            <a:avLst/>
            <a:gdLst>
              <a:gd name="connsiteX0" fmla="*/ 10555461 w 20742935"/>
              <a:gd name="connsiteY0" fmla="*/ 2313797 h 4374000"/>
              <a:gd name="connsiteX1" fmla="*/ 11078393 w 20742935"/>
              <a:gd name="connsiteY1" fmla="*/ 2313797 h 4374000"/>
              <a:gd name="connsiteX2" fmla="*/ 11427013 w 20742935"/>
              <a:gd name="connsiteY2" fmla="*/ 2549249 h 4374000"/>
              <a:gd name="connsiteX3" fmla="*/ 11097761 w 20742935"/>
              <a:gd name="connsiteY3" fmla="*/ 2784701 h 4374000"/>
              <a:gd name="connsiteX4" fmla="*/ 10555461 w 20742935"/>
              <a:gd name="connsiteY4" fmla="*/ 2784701 h 4374000"/>
              <a:gd name="connsiteX5" fmla="*/ 10555461 w 20742935"/>
              <a:gd name="connsiteY5" fmla="*/ 2313797 h 4374000"/>
              <a:gd name="connsiteX6" fmla="*/ 5442357 w 20742935"/>
              <a:gd name="connsiteY6" fmla="*/ 1627063 h 4374000"/>
              <a:gd name="connsiteX7" fmla="*/ 5732875 w 20742935"/>
              <a:gd name="connsiteY7" fmla="*/ 2313797 h 4374000"/>
              <a:gd name="connsiteX8" fmla="*/ 5151840 w 20742935"/>
              <a:gd name="connsiteY8" fmla="*/ 2313797 h 4374000"/>
              <a:gd name="connsiteX9" fmla="*/ 2556552 w 20742935"/>
              <a:gd name="connsiteY9" fmla="*/ 1509337 h 4374000"/>
              <a:gd name="connsiteX10" fmla="*/ 3002012 w 20742935"/>
              <a:gd name="connsiteY10" fmla="*/ 1509337 h 4374000"/>
              <a:gd name="connsiteX11" fmla="*/ 3350633 w 20742935"/>
              <a:gd name="connsiteY11" fmla="*/ 1803652 h 4374000"/>
              <a:gd name="connsiteX12" fmla="*/ 3002012 w 20742935"/>
              <a:gd name="connsiteY12" fmla="*/ 2117588 h 4374000"/>
              <a:gd name="connsiteX13" fmla="*/ 2556552 w 20742935"/>
              <a:gd name="connsiteY13" fmla="*/ 2117588 h 4374000"/>
              <a:gd name="connsiteX14" fmla="*/ 2556552 w 20742935"/>
              <a:gd name="connsiteY14" fmla="*/ 1509337 h 4374000"/>
              <a:gd name="connsiteX15" fmla="*/ 10555461 w 20742935"/>
              <a:gd name="connsiteY15" fmla="*/ 1489716 h 4374000"/>
              <a:gd name="connsiteX16" fmla="*/ 11000921 w 20742935"/>
              <a:gd name="connsiteY16" fmla="*/ 1489716 h 4374000"/>
              <a:gd name="connsiteX17" fmla="*/ 11310807 w 20742935"/>
              <a:gd name="connsiteY17" fmla="*/ 1725168 h 4374000"/>
              <a:gd name="connsiteX18" fmla="*/ 10981553 w 20742935"/>
              <a:gd name="connsiteY18" fmla="*/ 1940999 h 4374000"/>
              <a:gd name="connsiteX19" fmla="*/ 10555461 w 20742935"/>
              <a:gd name="connsiteY19" fmla="*/ 1940999 h 4374000"/>
              <a:gd name="connsiteX20" fmla="*/ 10555461 w 20742935"/>
              <a:gd name="connsiteY20" fmla="*/ 1489716 h 4374000"/>
              <a:gd name="connsiteX21" fmla="*/ 10342417 w 20742935"/>
              <a:gd name="connsiteY21" fmla="*/ 1097297 h 4374000"/>
              <a:gd name="connsiteX22" fmla="*/ 10110001 w 20742935"/>
              <a:gd name="connsiteY22" fmla="*/ 1332749 h 4374000"/>
              <a:gd name="connsiteX23" fmla="*/ 10110001 w 20742935"/>
              <a:gd name="connsiteY23" fmla="*/ 2941669 h 4374000"/>
              <a:gd name="connsiteX24" fmla="*/ 10342417 w 20742935"/>
              <a:gd name="connsiteY24" fmla="*/ 3177120 h 4374000"/>
              <a:gd name="connsiteX25" fmla="*/ 11097761 w 20742935"/>
              <a:gd name="connsiteY25" fmla="*/ 3177120 h 4374000"/>
              <a:gd name="connsiteX26" fmla="*/ 11872473 w 20742935"/>
              <a:gd name="connsiteY26" fmla="*/ 2608112 h 4374000"/>
              <a:gd name="connsiteX27" fmla="*/ 11485117 w 20742935"/>
              <a:gd name="connsiteY27" fmla="*/ 2097967 h 4374000"/>
              <a:gd name="connsiteX28" fmla="*/ 11756267 w 20742935"/>
              <a:gd name="connsiteY28" fmla="*/ 1627063 h 4374000"/>
              <a:gd name="connsiteX29" fmla="*/ 11620693 w 20742935"/>
              <a:gd name="connsiteY29" fmla="*/ 1273886 h 4374000"/>
              <a:gd name="connsiteX30" fmla="*/ 11078393 w 20742935"/>
              <a:gd name="connsiteY30" fmla="*/ 1097297 h 4374000"/>
              <a:gd name="connsiteX31" fmla="*/ 2324139 w 20742935"/>
              <a:gd name="connsiteY31" fmla="*/ 1097297 h 4374000"/>
              <a:gd name="connsiteX32" fmla="*/ 2091725 w 20742935"/>
              <a:gd name="connsiteY32" fmla="*/ 1332749 h 4374000"/>
              <a:gd name="connsiteX33" fmla="*/ 2091725 w 20742935"/>
              <a:gd name="connsiteY33" fmla="*/ 2961290 h 4374000"/>
              <a:gd name="connsiteX34" fmla="*/ 2324139 w 20742935"/>
              <a:gd name="connsiteY34" fmla="*/ 3196741 h 4374000"/>
              <a:gd name="connsiteX35" fmla="*/ 2556552 w 20742935"/>
              <a:gd name="connsiteY35" fmla="*/ 2961290 h 4374000"/>
              <a:gd name="connsiteX36" fmla="*/ 2556552 w 20742935"/>
              <a:gd name="connsiteY36" fmla="*/ 2510007 h 4374000"/>
              <a:gd name="connsiteX37" fmla="*/ 2905173 w 20742935"/>
              <a:gd name="connsiteY37" fmla="*/ 2510007 h 4374000"/>
              <a:gd name="connsiteX38" fmla="*/ 3350633 w 20742935"/>
              <a:gd name="connsiteY38" fmla="*/ 3079016 h 4374000"/>
              <a:gd name="connsiteX39" fmla="*/ 3563679 w 20742935"/>
              <a:gd name="connsiteY39" fmla="*/ 3196741 h 4374000"/>
              <a:gd name="connsiteX40" fmla="*/ 3796093 w 20742935"/>
              <a:gd name="connsiteY40" fmla="*/ 2980911 h 4374000"/>
              <a:gd name="connsiteX41" fmla="*/ 3718621 w 20742935"/>
              <a:gd name="connsiteY41" fmla="*/ 2804322 h 4374000"/>
              <a:gd name="connsiteX42" fmla="*/ 3408736 w 20742935"/>
              <a:gd name="connsiteY42" fmla="*/ 2431523 h 4374000"/>
              <a:gd name="connsiteX43" fmla="*/ 3815461 w 20742935"/>
              <a:gd name="connsiteY43" fmla="*/ 1784031 h 4374000"/>
              <a:gd name="connsiteX44" fmla="*/ 3641150 w 20742935"/>
              <a:gd name="connsiteY44" fmla="*/ 1313128 h 4374000"/>
              <a:gd name="connsiteX45" fmla="*/ 3040748 w 20742935"/>
              <a:gd name="connsiteY45" fmla="*/ 1097297 h 4374000"/>
              <a:gd name="connsiteX46" fmla="*/ 2324139 w 20742935"/>
              <a:gd name="connsiteY46" fmla="*/ 1097297 h 4374000"/>
              <a:gd name="connsiteX47" fmla="*/ 17799025 w 20742935"/>
              <a:gd name="connsiteY47" fmla="*/ 1077676 h 4374000"/>
              <a:gd name="connsiteX48" fmla="*/ 17585981 w 20742935"/>
              <a:gd name="connsiteY48" fmla="*/ 1313128 h 4374000"/>
              <a:gd name="connsiteX49" fmla="*/ 17585981 w 20742935"/>
              <a:gd name="connsiteY49" fmla="*/ 2941669 h 4374000"/>
              <a:gd name="connsiteX50" fmla="*/ 17799025 w 20742935"/>
              <a:gd name="connsiteY50" fmla="*/ 3177120 h 4374000"/>
              <a:gd name="connsiteX51" fmla="*/ 18883625 w 20742935"/>
              <a:gd name="connsiteY51" fmla="*/ 3177120 h 4374000"/>
              <a:gd name="connsiteX52" fmla="*/ 19077301 w 20742935"/>
              <a:gd name="connsiteY52" fmla="*/ 2980911 h 4374000"/>
              <a:gd name="connsiteX53" fmla="*/ 18883625 w 20742935"/>
              <a:gd name="connsiteY53" fmla="*/ 2765080 h 4374000"/>
              <a:gd name="connsiteX54" fmla="*/ 18031441 w 20742935"/>
              <a:gd name="connsiteY54" fmla="*/ 2765080 h 4374000"/>
              <a:gd name="connsiteX55" fmla="*/ 18031441 w 20742935"/>
              <a:gd name="connsiteY55" fmla="*/ 1313128 h 4374000"/>
              <a:gd name="connsiteX56" fmla="*/ 17799025 w 20742935"/>
              <a:gd name="connsiteY56" fmla="*/ 1077676 h 4374000"/>
              <a:gd name="connsiteX57" fmla="*/ 15707301 w 20742935"/>
              <a:gd name="connsiteY57" fmla="*/ 1077676 h 4374000"/>
              <a:gd name="connsiteX58" fmla="*/ 15474889 w 20742935"/>
              <a:gd name="connsiteY58" fmla="*/ 1313128 h 4374000"/>
              <a:gd name="connsiteX59" fmla="*/ 15474889 w 20742935"/>
              <a:gd name="connsiteY59" fmla="*/ 2941669 h 4374000"/>
              <a:gd name="connsiteX60" fmla="*/ 15707301 w 20742935"/>
              <a:gd name="connsiteY60" fmla="*/ 3177120 h 4374000"/>
              <a:gd name="connsiteX61" fmla="*/ 16772533 w 20742935"/>
              <a:gd name="connsiteY61" fmla="*/ 3177120 h 4374000"/>
              <a:gd name="connsiteX62" fmla="*/ 16985577 w 20742935"/>
              <a:gd name="connsiteY62" fmla="*/ 2980911 h 4374000"/>
              <a:gd name="connsiteX63" fmla="*/ 16772533 w 20742935"/>
              <a:gd name="connsiteY63" fmla="*/ 2765080 h 4374000"/>
              <a:gd name="connsiteX64" fmla="*/ 15939717 w 20742935"/>
              <a:gd name="connsiteY64" fmla="*/ 2765080 h 4374000"/>
              <a:gd name="connsiteX65" fmla="*/ 15939717 w 20742935"/>
              <a:gd name="connsiteY65" fmla="*/ 1313128 h 4374000"/>
              <a:gd name="connsiteX66" fmla="*/ 15707301 w 20742935"/>
              <a:gd name="connsiteY66" fmla="*/ 1077676 h 4374000"/>
              <a:gd name="connsiteX67" fmla="*/ 7417875 w 20742935"/>
              <a:gd name="connsiteY67" fmla="*/ 1077676 h 4374000"/>
              <a:gd name="connsiteX68" fmla="*/ 7166093 w 20742935"/>
              <a:gd name="connsiteY68" fmla="*/ 1293507 h 4374000"/>
              <a:gd name="connsiteX69" fmla="*/ 7166093 w 20742935"/>
              <a:gd name="connsiteY69" fmla="*/ 2961290 h 4374000"/>
              <a:gd name="connsiteX70" fmla="*/ 7398507 w 20742935"/>
              <a:gd name="connsiteY70" fmla="*/ 3196741 h 4374000"/>
              <a:gd name="connsiteX71" fmla="*/ 7611553 w 20742935"/>
              <a:gd name="connsiteY71" fmla="*/ 2961290 h 4374000"/>
              <a:gd name="connsiteX72" fmla="*/ 7611553 w 20742935"/>
              <a:gd name="connsiteY72" fmla="*/ 1940999 h 4374000"/>
              <a:gd name="connsiteX73" fmla="*/ 7998909 w 20742935"/>
              <a:gd name="connsiteY73" fmla="*/ 2549249 h 4374000"/>
              <a:gd name="connsiteX74" fmla="*/ 8192589 w 20742935"/>
              <a:gd name="connsiteY74" fmla="*/ 2666975 h 4374000"/>
              <a:gd name="connsiteX75" fmla="*/ 8386265 w 20742935"/>
              <a:gd name="connsiteY75" fmla="*/ 2549249 h 4374000"/>
              <a:gd name="connsiteX76" fmla="*/ 8773621 w 20742935"/>
              <a:gd name="connsiteY76" fmla="*/ 1921378 h 4374000"/>
              <a:gd name="connsiteX77" fmla="*/ 8773621 w 20742935"/>
              <a:gd name="connsiteY77" fmla="*/ 2961290 h 4374000"/>
              <a:gd name="connsiteX78" fmla="*/ 9006037 w 20742935"/>
              <a:gd name="connsiteY78" fmla="*/ 3196741 h 4374000"/>
              <a:gd name="connsiteX79" fmla="*/ 9238449 w 20742935"/>
              <a:gd name="connsiteY79" fmla="*/ 2961290 h 4374000"/>
              <a:gd name="connsiteX80" fmla="*/ 9238449 w 20742935"/>
              <a:gd name="connsiteY80" fmla="*/ 1293507 h 4374000"/>
              <a:gd name="connsiteX81" fmla="*/ 8986669 w 20742935"/>
              <a:gd name="connsiteY81" fmla="*/ 1077676 h 4374000"/>
              <a:gd name="connsiteX82" fmla="*/ 8734887 w 20742935"/>
              <a:gd name="connsiteY82" fmla="*/ 1215023 h 4374000"/>
              <a:gd name="connsiteX83" fmla="*/ 8211955 w 20742935"/>
              <a:gd name="connsiteY83" fmla="*/ 2097967 h 4374000"/>
              <a:gd name="connsiteX84" fmla="*/ 7669657 w 20742935"/>
              <a:gd name="connsiteY84" fmla="*/ 1215023 h 4374000"/>
              <a:gd name="connsiteX85" fmla="*/ 7417875 w 20742935"/>
              <a:gd name="connsiteY85" fmla="*/ 1077676 h 4374000"/>
              <a:gd name="connsiteX86" fmla="*/ 5461725 w 20742935"/>
              <a:gd name="connsiteY86" fmla="*/ 1058055 h 4374000"/>
              <a:gd name="connsiteX87" fmla="*/ 5171208 w 20742935"/>
              <a:gd name="connsiteY87" fmla="*/ 1234644 h 4374000"/>
              <a:gd name="connsiteX88" fmla="*/ 4454599 w 20742935"/>
              <a:gd name="connsiteY88" fmla="*/ 2882806 h 4374000"/>
              <a:gd name="connsiteX89" fmla="*/ 4435231 w 20742935"/>
              <a:gd name="connsiteY89" fmla="*/ 3000532 h 4374000"/>
              <a:gd name="connsiteX90" fmla="*/ 4648277 w 20742935"/>
              <a:gd name="connsiteY90" fmla="*/ 3196741 h 4374000"/>
              <a:gd name="connsiteX91" fmla="*/ 4841955 w 20742935"/>
              <a:gd name="connsiteY91" fmla="*/ 3059395 h 4374000"/>
              <a:gd name="connsiteX92" fmla="*/ 4996897 w 20742935"/>
              <a:gd name="connsiteY92" fmla="*/ 2706217 h 4374000"/>
              <a:gd name="connsiteX93" fmla="*/ 5907185 w 20742935"/>
              <a:gd name="connsiteY93" fmla="*/ 2706217 h 4374000"/>
              <a:gd name="connsiteX94" fmla="*/ 6042760 w 20742935"/>
              <a:gd name="connsiteY94" fmla="*/ 3059395 h 4374000"/>
              <a:gd name="connsiteX95" fmla="*/ 6255805 w 20742935"/>
              <a:gd name="connsiteY95" fmla="*/ 3196741 h 4374000"/>
              <a:gd name="connsiteX96" fmla="*/ 6468853 w 20742935"/>
              <a:gd name="connsiteY96" fmla="*/ 3000532 h 4374000"/>
              <a:gd name="connsiteX97" fmla="*/ 6449485 w 20742935"/>
              <a:gd name="connsiteY97" fmla="*/ 2882806 h 4374000"/>
              <a:gd name="connsiteX98" fmla="*/ 5732875 w 20742935"/>
              <a:gd name="connsiteY98" fmla="*/ 1234644 h 4374000"/>
              <a:gd name="connsiteX99" fmla="*/ 5461725 w 20742935"/>
              <a:gd name="connsiteY99" fmla="*/ 1058055 h 4374000"/>
              <a:gd name="connsiteX100" fmla="*/ 847119 w 20742935"/>
              <a:gd name="connsiteY100" fmla="*/ 0 h 4374000"/>
              <a:gd name="connsiteX101" fmla="*/ 14021983 w 20742935"/>
              <a:gd name="connsiteY101" fmla="*/ 0 h 4374000"/>
              <a:gd name="connsiteX102" fmla="*/ 14021847 w 20742935"/>
              <a:gd name="connsiteY102" fmla="*/ 630 h 4374000"/>
              <a:gd name="connsiteX103" fmla="*/ 13789889 w 20742935"/>
              <a:gd name="connsiteY103" fmla="*/ 1077676 h 4374000"/>
              <a:gd name="connsiteX104" fmla="*/ 13615577 w 20742935"/>
              <a:gd name="connsiteY104" fmla="*/ 1058055 h 4374000"/>
              <a:gd name="connsiteX105" fmla="*/ 12511613 w 20742935"/>
              <a:gd name="connsiteY105" fmla="*/ 2137209 h 4374000"/>
              <a:gd name="connsiteX106" fmla="*/ 13596209 w 20742935"/>
              <a:gd name="connsiteY106" fmla="*/ 3216362 h 4374000"/>
              <a:gd name="connsiteX107" fmla="*/ 14700175 w 20742935"/>
              <a:gd name="connsiteY107" fmla="*/ 2137209 h 4374000"/>
              <a:gd name="connsiteX108" fmla="*/ 14583969 w 20742935"/>
              <a:gd name="connsiteY108" fmla="*/ 1646684 h 4374000"/>
              <a:gd name="connsiteX109" fmla="*/ 14196613 w 20742935"/>
              <a:gd name="connsiteY109" fmla="*/ 1940999 h 4374000"/>
              <a:gd name="connsiteX110" fmla="*/ 14235349 w 20742935"/>
              <a:gd name="connsiteY110" fmla="*/ 2137209 h 4374000"/>
              <a:gd name="connsiteX111" fmla="*/ 13615577 w 20742935"/>
              <a:gd name="connsiteY111" fmla="*/ 2784701 h 4374000"/>
              <a:gd name="connsiteX112" fmla="*/ 12976439 w 20742935"/>
              <a:gd name="connsiteY112" fmla="*/ 2137209 h 4374000"/>
              <a:gd name="connsiteX113" fmla="*/ 13596209 w 20742935"/>
              <a:gd name="connsiteY113" fmla="*/ 1489716 h 4374000"/>
              <a:gd name="connsiteX114" fmla="*/ 13693049 w 20742935"/>
              <a:gd name="connsiteY114" fmla="*/ 1489716 h 4374000"/>
              <a:gd name="connsiteX115" fmla="*/ 13518737 w 20742935"/>
              <a:gd name="connsiteY115" fmla="*/ 2274556 h 4374000"/>
              <a:gd name="connsiteX116" fmla="*/ 13576841 w 20742935"/>
              <a:gd name="connsiteY116" fmla="*/ 2313797 h 4374000"/>
              <a:gd name="connsiteX117" fmla="*/ 15302449 w 20742935"/>
              <a:gd name="connsiteY117" fmla="*/ 208867 h 4374000"/>
              <a:gd name="connsiteX118" fmla="*/ 15473677 w 20742935"/>
              <a:gd name="connsiteY118" fmla="*/ 0 h 4374000"/>
              <a:gd name="connsiteX119" fmla="*/ 19895817 w 20742935"/>
              <a:gd name="connsiteY119" fmla="*/ 0 h 4374000"/>
              <a:gd name="connsiteX120" fmla="*/ 20086775 w 20742935"/>
              <a:gd name="connsiteY120" fmla="*/ 11552 h 4374000"/>
              <a:gd name="connsiteX121" fmla="*/ 20739957 w 20742935"/>
              <a:gd name="connsiteY121" fmla="*/ 787481 h 4374000"/>
              <a:gd name="connsiteX122" fmla="*/ 20742935 w 20742935"/>
              <a:gd name="connsiteY122" fmla="*/ 901016 h 4374000"/>
              <a:gd name="connsiteX123" fmla="*/ 20742935 w 20742935"/>
              <a:gd name="connsiteY123" fmla="*/ 3471506 h 4374000"/>
              <a:gd name="connsiteX124" fmla="*/ 20739957 w 20742935"/>
              <a:gd name="connsiteY124" fmla="*/ 3585041 h 4374000"/>
              <a:gd name="connsiteX125" fmla="*/ 19871385 w 20742935"/>
              <a:gd name="connsiteY125" fmla="*/ 4374000 h 4374000"/>
              <a:gd name="connsiteX126" fmla="*/ 871552 w 20742935"/>
              <a:gd name="connsiteY126" fmla="*/ 4374000 h 4374000"/>
              <a:gd name="connsiteX127" fmla="*/ 0 w 20742935"/>
              <a:gd name="connsiteY127" fmla="*/ 3471435 h 4374000"/>
              <a:gd name="connsiteX128" fmla="*/ 0 w 20742935"/>
              <a:gd name="connsiteY128" fmla="*/ 901087 h 4374000"/>
              <a:gd name="connsiteX129" fmla="*/ 656161 w 20742935"/>
              <a:gd name="connsiteY129" fmla="*/ 11552 h 43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0742935" h="4374000">
                <a:moveTo>
                  <a:pt x="10555461" y="2313797"/>
                </a:moveTo>
                <a:cubicBezTo>
                  <a:pt x="10555461" y="2313797"/>
                  <a:pt x="10555461" y="2313797"/>
                  <a:pt x="11078393" y="2313797"/>
                </a:cubicBezTo>
                <a:cubicBezTo>
                  <a:pt x="11310807" y="2313797"/>
                  <a:pt x="11427013" y="2411902"/>
                  <a:pt x="11427013" y="2549249"/>
                </a:cubicBezTo>
                <a:cubicBezTo>
                  <a:pt x="11427013" y="2706217"/>
                  <a:pt x="11291439" y="2784701"/>
                  <a:pt x="11097761" y="2784701"/>
                </a:cubicBezTo>
                <a:cubicBezTo>
                  <a:pt x="11097761" y="2784701"/>
                  <a:pt x="11097761" y="2784701"/>
                  <a:pt x="10555461" y="2784701"/>
                </a:cubicBezTo>
                <a:cubicBezTo>
                  <a:pt x="10555461" y="2784701"/>
                  <a:pt x="10555461" y="2784701"/>
                  <a:pt x="10555461" y="2313797"/>
                </a:cubicBezTo>
                <a:close/>
                <a:moveTo>
                  <a:pt x="5442357" y="1627063"/>
                </a:moveTo>
                <a:cubicBezTo>
                  <a:pt x="5442357" y="1627063"/>
                  <a:pt x="5442357" y="1627063"/>
                  <a:pt x="5732875" y="2313797"/>
                </a:cubicBezTo>
                <a:cubicBezTo>
                  <a:pt x="5732875" y="2313797"/>
                  <a:pt x="5732875" y="2313797"/>
                  <a:pt x="5151840" y="2313797"/>
                </a:cubicBezTo>
                <a:close/>
                <a:moveTo>
                  <a:pt x="2556552" y="1509337"/>
                </a:moveTo>
                <a:cubicBezTo>
                  <a:pt x="2556552" y="1509337"/>
                  <a:pt x="2556552" y="1509337"/>
                  <a:pt x="3002012" y="1509337"/>
                </a:cubicBezTo>
                <a:cubicBezTo>
                  <a:pt x="3215058" y="1509337"/>
                  <a:pt x="3350633" y="1607442"/>
                  <a:pt x="3350633" y="1803652"/>
                </a:cubicBezTo>
                <a:cubicBezTo>
                  <a:pt x="3350633" y="1980241"/>
                  <a:pt x="3234426" y="2117588"/>
                  <a:pt x="3002012" y="2117588"/>
                </a:cubicBezTo>
                <a:cubicBezTo>
                  <a:pt x="3002012" y="2117588"/>
                  <a:pt x="3002012" y="2117588"/>
                  <a:pt x="2556552" y="2117588"/>
                </a:cubicBezTo>
                <a:cubicBezTo>
                  <a:pt x="2556552" y="2117588"/>
                  <a:pt x="2556552" y="2117588"/>
                  <a:pt x="2556552" y="1509337"/>
                </a:cubicBezTo>
                <a:close/>
                <a:moveTo>
                  <a:pt x="10555461" y="1489716"/>
                </a:moveTo>
                <a:cubicBezTo>
                  <a:pt x="10555461" y="1489716"/>
                  <a:pt x="10555461" y="1489716"/>
                  <a:pt x="11000921" y="1489716"/>
                </a:cubicBezTo>
                <a:cubicBezTo>
                  <a:pt x="11194601" y="1489716"/>
                  <a:pt x="11310807" y="1568200"/>
                  <a:pt x="11310807" y="1725168"/>
                </a:cubicBezTo>
                <a:cubicBezTo>
                  <a:pt x="11310807" y="1882136"/>
                  <a:pt x="11175233" y="1940999"/>
                  <a:pt x="10981553" y="1940999"/>
                </a:cubicBezTo>
                <a:cubicBezTo>
                  <a:pt x="10981553" y="1940999"/>
                  <a:pt x="10981553" y="1940999"/>
                  <a:pt x="10555461" y="1940999"/>
                </a:cubicBezTo>
                <a:cubicBezTo>
                  <a:pt x="10555461" y="1940999"/>
                  <a:pt x="10555461" y="1940999"/>
                  <a:pt x="10555461" y="1489716"/>
                </a:cubicBezTo>
                <a:close/>
                <a:moveTo>
                  <a:pt x="10342417" y="1097297"/>
                </a:moveTo>
                <a:cubicBezTo>
                  <a:pt x="10206841" y="1097297"/>
                  <a:pt x="10110001" y="1175781"/>
                  <a:pt x="10110001" y="1332749"/>
                </a:cubicBezTo>
                <a:cubicBezTo>
                  <a:pt x="10110001" y="1332749"/>
                  <a:pt x="10110001" y="1332749"/>
                  <a:pt x="10110001" y="2941669"/>
                </a:cubicBezTo>
                <a:cubicBezTo>
                  <a:pt x="10110001" y="3098637"/>
                  <a:pt x="10206841" y="3177120"/>
                  <a:pt x="10342417" y="3177120"/>
                </a:cubicBezTo>
                <a:cubicBezTo>
                  <a:pt x="10342417" y="3177120"/>
                  <a:pt x="10342417" y="3177120"/>
                  <a:pt x="11097761" y="3177120"/>
                </a:cubicBezTo>
                <a:cubicBezTo>
                  <a:pt x="11562589" y="3177120"/>
                  <a:pt x="11872473" y="3000532"/>
                  <a:pt x="11872473" y="2608112"/>
                </a:cubicBezTo>
                <a:cubicBezTo>
                  <a:pt x="11872473" y="2313797"/>
                  <a:pt x="11717531" y="2176451"/>
                  <a:pt x="11485117" y="2097967"/>
                </a:cubicBezTo>
                <a:cubicBezTo>
                  <a:pt x="11640061" y="1999862"/>
                  <a:pt x="11756267" y="1882136"/>
                  <a:pt x="11756267" y="1627063"/>
                </a:cubicBezTo>
                <a:cubicBezTo>
                  <a:pt x="11756267" y="1489716"/>
                  <a:pt x="11717531" y="1371991"/>
                  <a:pt x="11620693" y="1273886"/>
                </a:cubicBezTo>
                <a:cubicBezTo>
                  <a:pt x="11504485" y="1156160"/>
                  <a:pt x="11310807" y="1097297"/>
                  <a:pt x="11078393" y="1097297"/>
                </a:cubicBezTo>
                <a:close/>
                <a:moveTo>
                  <a:pt x="2324139" y="1097297"/>
                </a:moveTo>
                <a:cubicBezTo>
                  <a:pt x="2188564" y="1097297"/>
                  <a:pt x="2091725" y="1175781"/>
                  <a:pt x="2091725" y="1332749"/>
                </a:cubicBezTo>
                <a:lnTo>
                  <a:pt x="2091725" y="2961290"/>
                </a:lnTo>
                <a:cubicBezTo>
                  <a:pt x="2091725" y="3118258"/>
                  <a:pt x="2188564" y="3196741"/>
                  <a:pt x="2324139" y="3196741"/>
                </a:cubicBezTo>
                <a:cubicBezTo>
                  <a:pt x="2459713" y="3196741"/>
                  <a:pt x="2556552" y="3118258"/>
                  <a:pt x="2556552" y="2961290"/>
                </a:cubicBezTo>
                <a:cubicBezTo>
                  <a:pt x="2556552" y="2961290"/>
                  <a:pt x="2556552" y="2961290"/>
                  <a:pt x="2556552" y="2510007"/>
                </a:cubicBezTo>
                <a:cubicBezTo>
                  <a:pt x="2556552" y="2510007"/>
                  <a:pt x="2556552" y="2510007"/>
                  <a:pt x="2905173" y="2510007"/>
                </a:cubicBezTo>
                <a:cubicBezTo>
                  <a:pt x="2905173" y="2510007"/>
                  <a:pt x="2905173" y="2510007"/>
                  <a:pt x="3350633" y="3079016"/>
                </a:cubicBezTo>
                <a:cubicBezTo>
                  <a:pt x="3408736" y="3157500"/>
                  <a:pt x="3466840" y="3196741"/>
                  <a:pt x="3563679" y="3196741"/>
                </a:cubicBezTo>
                <a:cubicBezTo>
                  <a:pt x="3679886" y="3196741"/>
                  <a:pt x="3796093" y="3098637"/>
                  <a:pt x="3796093" y="2980911"/>
                </a:cubicBezTo>
                <a:cubicBezTo>
                  <a:pt x="3796093" y="2902427"/>
                  <a:pt x="3757357" y="2863185"/>
                  <a:pt x="3718621" y="2804322"/>
                </a:cubicBezTo>
                <a:cubicBezTo>
                  <a:pt x="3718621" y="2804322"/>
                  <a:pt x="3718621" y="2804322"/>
                  <a:pt x="3408736" y="2431523"/>
                </a:cubicBezTo>
                <a:cubicBezTo>
                  <a:pt x="3660518" y="2313797"/>
                  <a:pt x="3815461" y="2117588"/>
                  <a:pt x="3815461" y="1784031"/>
                </a:cubicBezTo>
                <a:cubicBezTo>
                  <a:pt x="3815461" y="1587821"/>
                  <a:pt x="3757357" y="1430854"/>
                  <a:pt x="3641150" y="1313128"/>
                </a:cubicBezTo>
                <a:cubicBezTo>
                  <a:pt x="3505575" y="1175781"/>
                  <a:pt x="3311897" y="1097297"/>
                  <a:pt x="3040748" y="1097297"/>
                </a:cubicBezTo>
                <a:cubicBezTo>
                  <a:pt x="3040748" y="1097297"/>
                  <a:pt x="3040748" y="1097297"/>
                  <a:pt x="2324139" y="1097297"/>
                </a:cubicBezTo>
                <a:close/>
                <a:moveTo>
                  <a:pt x="17799025" y="1077676"/>
                </a:moveTo>
                <a:cubicBezTo>
                  <a:pt x="17682821" y="1077676"/>
                  <a:pt x="17585981" y="1156160"/>
                  <a:pt x="17585981" y="1313128"/>
                </a:cubicBezTo>
                <a:cubicBezTo>
                  <a:pt x="17585981" y="1313128"/>
                  <a:pt x="17585981" y="1313128"/>
                  <a:pt x="17585981" y="2941669"/>
                </a:cubicBezTo>
                <a:cubicBezTo>
                  <a:pt x="17585981" y="3098637"/>
                  <a:pt x="17682821" y="3177120"/>
                  <a:pt x="17799025" y="3177120"/>
                </a:cubicBezTo>
                <a:lnTo>
                  <a:pt x="18883625" y="3177120"/>
                </a:lnTo>
                <a:cubicBezTo>
                  <a:pt x="18999833" y="3177120"/>
                  <a:pt x="19077301" y="3098637"/>
                  <a:pt x="19077301" y="2980911"/>
                </a:cubicBezTo>
                <a:cubicBezTo>
                  <a:pt x="19077301" y="2843564"/>
                  <a:pt x="18999833" y="2765080"/>
                  <a:pt x="18883625" y="2765080"/>
                </a:cubicBezTo>
                <a:cubicBezTo>
                  <a:pt x="18883625" y="2765080"/>
                  <a:pt x="18883625" y="2765080"/>
                  <a:pt x="18031441" y="2765080"/>
                </a:cubicBezTo>
                <a:cubicBezTo>
                  <a:pt x="18031441" y="2765080"/>
                  <a:pt x="18031441" y="2765080"/>
                  <a:pt x="18031441" y="1313128"/>
                </a:cubicBezTo>
                <a:cubicBezTo>
                  <a:pt x="18031441" y="1156160"/>
                  <a:pt x="17934601" y="1077676"/>
                  <a:pt x="17799025" y="1077676"/>
                </a:cubicBezTo>
                <a:close/>
                <a:moveTo>
                  <a:pt x="15707301" y="1077676"/>
                </a:moveTo>
                <a:cubicBezTo>
                  <a:pt x="15571727" y="1077676"/>
                  <a:pt x="15474889" y="1156160"/>
                  <a:pt x="15474889" y="1313128"/>
                </a:cubicBezTo>
                <a:cubicBezTo>
                  <a:pt x="15474889" y="1313128"/>
                  <a:pt x="15474889" y="1313128"/>
                  <a:pt x="15474889" y="2941669"/>
                </a:cubicBezTo>
                <a:cubicBezTo>
                  <a:pt x="15474889" y="3098637"/>
                  <a:pt x="15571727" y="3177120"/>
                  <a:pt x="15707301" y="3177120"/>
                </a:cubicBezTo>
                <a:lnTo>
                  <a:pt x="16772533" y="3177120"/>
                </a:lnTo>
                <a:cubicBezTo>
                  <a:pt x="16888737" y="3177120"/>
                  <a:pt x="16985577" y="3098637"/>
                  <a:pt x="16985577" y="2980911"/>
                </a:cubicBezTo>
                <a:cubicBezTo>
                  <a:pt x="16985577" y="2843564"/>
                  <a:pt x="16888737" y="2765080"/>
                  <a:pt x="16772533" y="2765080"/>
                </a:cubicBezTo>
                <a:cubicBezTo>
                  <a:pt x="16772533" y="2765080"/>
                  <a:pt x="16772533" y="2765080"/>
                  <a:pt x="15939717" y="2765080"/>
                </a:cubicBezTo>
                <a:cubicBezTo>
                  <a:pt x="15939717" y="2765080"/>
                  <a:pt x="15939717" y="2765080"/>
                  <a:pt x="15939717" y="1313128"/>
                </a:cubicBezTo>
                <a:cubicBezTo>
                  <a:pt x="15939717" y="1156160"/>
                  <a:pt x="15842877" y="1077676"/>
                  <a:pt x="15707301" y="1077676"/>
                </a:cubicBezTo>
                <a:close/>
                <a:moveTo>
                  <a:pt x="7417875" y="1077676"/>
                </a:moveTo>
                <a:cubicBezTo>
                  <a:pt x="7301669" y="1077676"/>
                  <a:pt x="7166093" y="1156160"/>
                  <a:pt x="7166093" y="1293507"/>
                </a:cubicBezTo>
                <a:cubicBezTo>
                  <a:pt x="7166093" y="1293507"/>
                  <a:pt x="7166093" y="1293507"/>
                  <a:pt x="7166093" y="2961290"/>
                </a:cubicBezTo>
                <a:cubicBezTo>
                  <a:pt x="7166093" y="3118258"/>
                  <a:pt x="7262933" y="3196741"/>
                  <a:pt x="7398507" y="3196741"/>
                </a:cubicBezTo>
                <a:cubicBezTo>
                  <a:pt x="7514713" y="3196741"/>
                  <a:pt x="7611553" y="3118258"/>
                  <a:pt x="7611553" y="2961290"/>
                </a:cubicBezTo>
                <a:cubicBezTo>
                  <a:pt x="7611553" y="2961290"/>
                  <a:pt x="7611553" y="2961290"/>
                  <a:pt x="7611553" y="1940999"/>
                </a:cubicBezTo>
                <a:cubicBezTo>
                  <a:pt x="7611553" y="1940999"/>
                  <a:pt x="7611553" y="1940999"/>
                  <a:pt x="7998909" y="2549249"/>
                </a:cubicBezTo>
                <a:cubicBezTo>
                  <a:pt x="8057013" y="2627733"/>
                  <a:pt x="8115117" y="2666975"/>
                  <a:pt x="8192589" y="2666975"/>
                </a:cubicBezTo>
                <a:cubicBezTo>
                  <a:pt x="8289427" y="2666975"/>
                  <a:pt x="8347531" y="2627733"/>
                  <a:pt x="8386265" y="2549249"/>
                </a:cubicBezTo>
                <a:cubicBezTo>
                  <a:pt x="8386265" y="2549249"/>
                  <a:pt x="8386265" y="2549249"/>
                  <a:pt x="8773621" y="1921378"/>
                </a:cubicBezTo>
                <a:cubicBezTo>
                  <a:pt x="8773621" y="1921378"/>
                  <a:pt x="8773621" y="1921378"/>
                  <a:pt x="8773621" y="2961290"/>
                </a:cubicBezTo>
                <a:cubicBezTo>
                  <a:pt x="8773621" y="3118258"/>
                  <a:pt x="8870461" y="3196741"/>
                  <a:pt x="9006037" y="3196741"/>
                </a:cubicBezTo>
                <a:cubicBezTo>
                  <a:pt x="9141611" y="3196741"/>
                  <a:pt x="9238449" y="3118258"/>
                  <a:pt x="9238449" y="2961290"/>
                </a:cubicBezTo>
                <a:lnTo>
                  <a:pt x="9238449" y="1293507"/>
                </a:lnTo>
                <a:cubicBezTo>
                  <a:pt x="9238449" y="1156160"/>
                  <a:pt x="9102875" y="1077676"/>
                  <a:pt x="8986669" y="1077676"/>
                </a:cubicBezTo>
                <a:cubicBezTo>
                  <a:pt x="8870461" y="1077676"/>
                  <a:pt x="8792989" y="1116918"/>
                  <a:pt x="8734887" y="1215023"/>
                </a:cubicBezTo>
                <a:cubicBezTo>
                  <a:pt x="8734887" y="1215023"/>
                  <a:pt x="8734887" y="1215023"/>
                  <a:pt x="8211955" y="2097967"/>
                </a:cubicBezTo>
                <a:cubicBezTo>
                  <a:pt x="8211955" y="2097967"/>
                  <a:pt x="8211955" y="2097967"/>
                  <a:pt x="7669657" y="1215023"/>
                </a:cubicBezTo>
                <a:cubicBezTo>
                  <a:pt x="7611553" y="1116918"/>
                  <a:pt x="7534081" y="1077676"/>
                  <a:pt x="7417875" y="1077676"/>
                </a:cubicBezTo>
                <a:close/>
                <a:moveTo>
                  <a:pt x="5461725" y="1058055"/>
                </a:moveTo>
                <a:cubicBezTo>
                  <a:pt x="5306783" y="1058055"/>
                  <a:pt x="5229311" y="1136539"/>
                  <a:pt x="5171208" y="1234644"/>
                </a:cubicBezTo>
                <a:cubicBezTo>
                  <a:pt x="5171208" y="1234644"/>
                  <a:pt x="5171208" y="1234644"/>
                  <a:pt x="4454599" y="2882806"/>
                </a:cubicBezTo>
                <a:cubicBezTo>
                  <a:pt x="4435231" y="2922048"/>
                  <a:pt x="4435231" y="2961290"/>
                  <a:pt x="4435231" y="3000532"/>
                </a:cubicBezTo>
                <a:cubicBezTo>
                  <a:pt x="4435231" y="3118258"/>
                  <a:pt x="4532070" y="3196741"/>
                  <a:pt x="4648277" y="3196741"/>
                </a:cubicBezTo>
                <a:cubicBezTo>
                  <a:pt x="4745116" y="3196741"/>
                  <a:pt x="4803219" y="3157500"/>
                  <a:pt x="4841955" y="3059395"/>
                </a:cubicBezTo>
                <a:cubicBezTo>
                  <a:pt x="4841955" y="3059395"/>
                  <a:pt x="4841955" y="3059395"/>
                  <a:pt x="4996897" y="2706217"/>
                </a:cubicBezTo>
                <a:cubicBezTo>
                  <a:pt x="4996897" y="2706217"/>
                  <a:pt x="4996897" y="2706217"/>
                  <a:pt x="5907185" y="2706217"/>
                </a:cubicBezTo>
                <a:lnTo>
                  <a:pt x="6042760" y="3059395"/>
                </a:lnTo>
                <a:cubicBezTo>
                  <a:pt x="6081495" y="3157500"/>
                  <a:pt x="6158967" y="3196741"/>
                  <a:pt x="6255805" y="3196741"/>
                </a:cubicBezTo>
                <a:cubicBezTo>
                  <a:pt x="6372013" y="3196741"/>
                  <a:pt x="6468853" y="3118258"/>
                  <a:pt x="6468853" y="3000532"/>
                </a:cubicBezTo>
                <a:cubicBezTo>
                  <a:pt x="6468853" y="2961290"/>
                  <a:pt x="6468853" y="2922048"/>
                  <a:pt x="6449485" y="2882806"/>
                </a:cubicBezTo>
                <a:cubicBezTo>
                  <a:pt x="6449485" y="2882806"/>
                  <a:pt x="6449485" y="2882806"/>
                  <a:pt x="5732875" y="1234644"/>
                </a:cubicBezTo>
                <a:cubicBezTo>
                  <a:pt x="5674771" y="1136539"/>
                  <a:pt x="5597300" y="1058055"/>
                  <a:pt x="5461725" y="1058055"/>
                </a:cubicBezTo>
                <a:close/>
                <a:moveTo>
                  <a:pt x="847119" y="0"/>
                </a:moveTo>
                <a:lnTo>
                  <a:pt x="14021983" y="0"/>
                </a:lnTo>
                <a:lnTo>
                  <a:pt x="14021847" y="630"/>
                </a:lnTo>
                <a:cubicBezTo>
                  <a:pt x="14018669" y="15384"/>
                  <a:pt x="13993249" y="133416"/>
                  <a:pt x="13789889" y="1077676"/>
                </a:cubicBezTo>
                <a:cubicBezTo>
                  <a:pt x="13731785" y="1058055"/>
                  <a:pt x="13673681" y="1058055"/>
                  <a:pt x="13615577" y="1058055"/>
                </a:cubicBezTo>
                <a:cubicBezTo>
                  <a:pt x="12976439" y="1058055"/>
                  <a:pt x="12511613" y="1548579"/>
                  <a:pt x="12511613" y="2137209"/>
                </a:cubicBezTo>
                <a:cubicBezTo>
                  <a:pt x="12511613" y="2745459"/>
                  <a:pt x="12957071" y="3216362"/>
                  <a:pt x="13596209" y="3216362"/>
                </a:cubicBezTo>
                <a:cubicBezTo>
                  <a:pt x="14235349" y="3216362"/>
                  <a:pt x="14700175" y="2725838"/>
                  <a:pt x="14700175" y="2137209"/>
                </a:cubicBezTo>
                <a:cubicBezTo>
                  <a:pt x="14700175" y="1960620"/>
                  <a:pt x="14661441" y="1784031"/>
                  <a:pt x="14583969" y="1646684"/>
                </a:cubicBezTo>
                <a:cubicBezTo>
                  <a:pt x="14583969" y="1646684"/>
                  <a:pt x="14583969" y="1646684"/>
                  <a:pt x="14196613" y="1940999"/>
                </a:cubicBezTo>
                <a:cubicBezTo>
                  <a:pt x="14215981" y="1999862"/>
                  <a:pt x="14235349" y="2078346"/>
                  <a:pt x="14235349" y="2137209"/>
                </a:cubicBezTo>
                <a:cubicBezTo>
                  <a:pt x="14235349" y="2510007"/>
                  <a:pt x="13983565" y="2784701"/>
                  <a:pt x="13615577" y="2784701"/>
                </a:cubicBezTo>
                <a:cubicBezTo>
                  <a:pt x="13247589" y="2784701"/>
                  <a:pt x="12976439" y="2490386"/>
                  <a:pt x="12976439" y="2137209"/>
                </a:cubicBezTo>
                <a:cubicBezTo>
                  <a:pt x="12976439" y="1784031"/>
                  <a:pt x="13228221" y="1489716"/>
                  <a:pt x="13596209" y="1489716"/>
                </a:cubicBezTo>
                <a:cubicBezTo>
                  <a:pt x="13634945" y="1489716"/>
                  <a:pt x="13654313" y="1489716"/>
                  <a:pt x="13693049" y="1489716"/>
                </a:cubicBezTo>
                <a:cubicBezTo>
                  <a:pt x="13693049" y="1489716"/>
                  <a:pt x="13693049" y="1489716"/>
                  <a:pt x="13518737" y="2274556"/>
                </a:cubicBezTo>
                <a:cubicBezTo>
                  <a:pt x="13518737" y="2274556"/>
                  <a:pt x="13518737" y="2274556"/>
                  <a:pt x="13576841" y="2313797"/>
                </a:cubicBezTo>
                <a:cubicBezTo>
                  <a:pt x="13576841" y="2313797"/>
                  <a:pt x="13576841" y="2313797"/>
                  <a:pt x="15302449" y="208867"/>
                </a:cubicBezTo>
                <a:lnTo>
                  <a:pt x="15473677" y="0"/>
                </a:lnTo>
                <a:lnTo>
                  <a:pt x="19895817" y="0"/>
                </a:lnTo>
                <a:lnTo>
                  <a:pt x="20086775" y="11552"/>
                </a:lnTo>
                <a:cubicBezTo>
                  <a:pt x="20517065" y="68345"/>
                  <a:pt x="20714017" y="312956"/>
                  <a:pt x="20739957" y="787481"/>
                </a:cubicBezTo>
                <a:lnTo>
                  <a:pt x="20742935" y="901016"/>
                </a:lnTo>
                <a:lnTo>
                  <a:pt x="20742935" y="3471506"/>
                </a:lnTo>
                <a:lnTo>
                  <a:pt x="20739957" y="3585041"/>
                </a:lnTo>
                <a:cubicBezTo>
                  <a:pt x="20710027" y="4132570"/>
                  <a:pt x="20452417" y="4374000"/>
                  <a:pt x="19871385" y="4374000"/>
                </a:cubicBezTo>
                <a:lnTo>
                  <a:pt x="871552" y="4374000"/>
                </a:lnTo>
                <a:cubicBezTo>
                  <a:pt x="251782" y="4374000"/>
                  <a:pt x="0" y="4099306"/>
                  <a:pt x="0" y="3471435"/>
                </a:cubicBezTo>
                <a:cubicBezTo>
                  <a:pt x="0" y="3471435"/>
                  <a:pt x="0" y="3471435"/>
                  <a:pt x="0" y="901087"/>
                </a:cubicBezTo>
                <a:cubicBezTo>
                  <a:pt x="0" y="351700"/>
                  <a:pt x="192771" y="72714"/>
                  <a:pt x="656161" y="1155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>
            <a:lvl1pPr marL="0" indent="0">
              <a:buNone/>
              <a:defRPr sz="100"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GB"/>
              <a:t>vel</a:t>
            </a:r>
            <a:endParaRPr lang="en-GB" dirty="0"/>
          </a:p>
        </p:txBody>
      </p:sp>
      <p:sp>
        <p:nvSpPr>
          <p:cNvPr id="10" name="Slide Number Placeholder 5" hidden="1">
            <a:extLst>
              <a:ext uri="{FF2B5EF4-FFF2-40B4-BE49-F238E27FC236}">
                <a16:creationId xmlns:a16="http://schemas.microsoft.com/office/drawing/2014/main" id="{DB3E8C21-56F3-43EB-BF88-4EEB72C3F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">
                <a:noFill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35D10A95-9140-4D91-8BAE-655D1782D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100" baseline="0">
                <a:noFill/>
              </a:defRPr>
            </a:lvl1pPr>
          </a:lstStyle>
          <a:p>
            <a:pPr algn="r"/>
            <a:endParaRPr lang="en-DK" dirty="0"/>
          </a:p>
        </p:txBody>
      </p:sp>
      <p:sp>
        <p:nvSpPr>
          <p:cNvPr id="12" name="Date_DateCustomA" hidden="1">
            <a:extLst>
              <a:ext uri="{FF2B5EF4-FFF2-40B4-BE49-F238E27FC236}">
                <a16:creationId xmlns:a16="http://schemas.microsoft.com/office/drawing/2014/main" id="{3FA8083C-E59E-4629-A5C9-D40387255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buNone/>
              <a:defRPr lang="en-GB" sz="100" smtClean="0">
                <a:noFill/>
              </a:defRPr>
            </a:lvl1pPr>
          </a:lstStyle>
          <a:p>
            <a:pPr algn="r"/>
            <a:endParaRPr lang="en-DK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C267E1F-9146-4D51-A3EA-9E268FC35F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8513" y="1946365"/>
            <a:ext cx="7329487" cy="2769325"/>
          </a:xfrm>
        </p:spPr>
        <p:txBody>
          <a:bodyPr/>
          <a:lstStyle>
            <a:lvl1pPr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Quotation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1E1ADCAE-53E0-4B32-A2CA-095078D0C6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5968" y="5020098"/>
            <a:ext cx="7332035" cy="1084262"/>
          </a:xfrm>
        </p:spPr>
        <p:txBody>
          <a:bodyPr lIns="0"/>
          <a:lstStyle>
            <a:lvl1pPr marL="0" indent="0">
              <a:buFont typeface="Arial" panose="020B0604020202020204" pitchFamily="34" charset="0"/>
              <a:buChar char="​"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Name, Title</a:t>
            </a:r>
            <a:endParaRPr lang="en-GB" dirty="0"/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E8FF56-E9E6-4CE1-A183-9B907183A27A}"/>
              </a:ext>
            </a:extLst>
          </p:cNvPr>
          <p:cNvSpPr txBox="1"/>
          <p:nvPr userDrawn="1"/>
        </p:nvSpPr>
        <p:spPr bwMode="auto">
          <a:xfrm>
            <a:off x="805436" y="2250351"/>
            <a:ext cx="1671637" cy="283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2700" marR="0" indent="-25400" algn="l" defTabSz="457200" rtl="0" eaLnBrk="0" fontAlgn="base" latinLnBrk="0" hangingPunct="0">
              <a:lnSpc>
                <a:spcPts val="2163"/>
              </a:lnSpc>
              <a:spcBef>
                <a:spcPct val="0"/>
              </a:spcBef>
              <a:spcAft>
                <a:spcPts val="1500"/>
              </a:spcAft>
              <a:buClrTx/>
              <a:buSzTx/>
              <a:tabLst/>
            </a:pPr>
            <a:r>
              <a:rPr kumimoji="0" lang="en-GB" sz="19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Verdana" pitchFamily="34" charset="0"/>
                <a:cs typeface="Verdana" pitchFamily="34" charset="0"/>
              </a:rPr>
              <a:t>“</a:t>
            </a: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A9AB153B-AFF1-4043-8D3F-263FEAF2377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98513" y="6159600"/>
            <a:ext cx="1219200" cy="257174"/>
          </a:xfrm>
          <a:custGeom>
            <a:avLst/>
            <a:gdLst>
              <a:gd name="T0" fmla="*/ 545 w 1071"/>
              <a:gd name="T1" fmla="*/ 142 h 223"/>
              <a:gd name="T2" fmla="*/ 572 w 1071"/>
              <a:gd name="T3" fmla="*/ 118 h 223"/>
              <a:gd name="T4" fmla="*/ 132 w 1071"/>
              <a:gd name="T5" fmla="*/ 108 h 223"/>
              <a:gd name="T6" fmla="*/ 173 w 1071"/>
              <a:gd name="T7" fmla="*/ 92 h 223"/>
              <a:gd name="T8" fmla="*/ 568 w 1071"/>
              <a:gd name="T9" fmla="*/ 76 h 223"/>
              <a:gd name="T10" fmla="*/ 567 w 1071"/>
              <a:gd name="T11" fmla="*/ 99 h 223"/>
              <a:gd name="T12" fmla="*/ 296 w 1071"/>
              <a:gd name="T13" fmla="*/ 118 h 223"/>
              <a:gd name="T14" fmla="*/ 305 w 1071"/>
              <a:gd name="T15" fmla="*/ 138 h 223"/>
              <a:gd name="T16" fmla="*/ 240 w 1071"/>
              <a:gd name="T17" fmla="*/ 163 h 223"/>
              <a:gd name="T18" fmla="*/ 267 w 1071"/>
              <a:gd name="T19" fmla="*/ 63 h 223"/>
              <a:gd name="T20" fmla="*/ 333 w 1071"/>
              <a:gd name="T21" fmla="*/ 147 h 223"/>
              <a:gd name="T22" fmla="*/ 312 w 1071"/>
              <a:gd name="T23" fmla="*/ 156 h 223"/>
              <a:gd name="T24" fmla="*/ 1071 w 1071"/>
              <a:gd name="T25" fmla="*/ 177 h 223"/>
              <a:gd name="T26" fmla="*/ 799 w 1071"/>
              <a:gd name="T27" fmla="*/ 0 h 223"/>
              <a:gd name="T28" fmla="*/ 707 w 1071"/>
              <a:gd name="T29" fmla="*/ 76 h 223"/>
              <a:gd name="T30" fmla="*/ 670 w 1071"/>
              <a:gd name="T31" fmla="*/ 109 h 223"/>
              <a:gd name="T32" fmla="*/ 735 w 1071"/>
              <a:gd name="T33" fmla="*/ 109 h 223"/>
              <a:gd name="T34" fmla="*/ 759 w 1071"/>
              <a:gd name="T35" fmla="*/ 109 h 223"/>
              <a:gd name="T36" fmla="*/ 646 w 1071"/>
              <a:gd name="T37" fmla="*/ 109 h 223"/>
              <a:gd name="T38" fmla="*/ 712 w 1071"/>
              <a:gd name="T39" fmla="*/ 55 h 223"/>
              <a:gd name="T40" fmla="*/ 0 w 1071"/>
              <a:gd name="T41" fmla="*/ 46 h 223"/>
              <a:gd name="T42" fmla="*/ 1026 w 1071"/>
              <a:gd name="T43" fmla="*/ 223 h 223"/>
              <a:gd name="T44" fmla="*/ 453 w 1071"/>
              <a:gd name="T45" fmla="*/ 151 h 223"/>
              <a:gd name="T46" fmla="*/ 423 w 1071"/>
              <a:gd name="T47" fmla="*/ 136 h 223"/>
              <a:gd name="T48" fmla="*/ 393 w 1071"/>
              <a:gd name="T49" fmla="*/ 151 h 223"/>
              <a:gd name="T50" fmla="*/ 370 w 1071"/>
              <a:gd name="T51" fmla="*/ 66 h 223"/>
              <a:gd name="T52" fmla="*/ 424 w 1071"/>
              <a:gd name="T53" fmla="*/ 107 h 223"/>
              <a:gd name="T54" fmla="*/ 477 w 1071"/>
              <a:gd name="T55" fmla="*/ 66 h 223"/>
              <a:gd name="T56" fmla="*/ 600 w 1071"/>
              <a:gd name="T57" fmla="*/ 65 h 223"/>
              <a:gd name="T58" fmla="*/ 613 w 1071"/>
              <a:gd name="T59" fmla="*/ 133 h 223"/>
              <a:gd name="T60" fmla="*/ 522 w 1071"/>
              <a:gd name="T61" fmla="*/ 150 h 223"/>
              <a:gd name="T62" fmla="*/ 572 w 1071"/>
              <a:gd name="T63" fmla="*/ 56 h 223"/>
              <a:gd name="T64" fmla="*/ 157 w 1071"/>
              <a:gd name="T65" fmla="*/ 56 h 223"/>
              <a:gd name="T66" fmla="*/ 197 w 1071"/>
              <a:gd name="T67" fmla="*/ 91 h 223"/>
              <a:gd name="T68" fmla="*/ 196 w 1071"/>
              <a:gd name="T69" fmla="*/ 152 h 223"/>
              <a:gd name="T70" fmla="*/ 150 w 1071"/>
              <a:gd name="T71" fmla="*/ 128 h 223"/>
              <a:gd name="T72" fmla="*/ 120 w 1071"/>
              <a:gd name="T73" fmla="*/ 163 h 223"/>
              <a:gd name="T74" fmla="*/ 811 w 1071"/>
              <a:gd name="T75" fmla="*/ 162 h 223"/>
              <a:gd name="T76" fmla="*/ 811 w 1071"/>
              <a:gd name="T77" fmla="*/ 55 h 223"/>
              <a:gd name="T78" fmla="*/ 866 w 1071"/>
              <a:gd name="T79" fmla="*/ 141 h 223"/>
              <a:gd name="T80" fmla="*/ 811 w 1071"/>
              <a:gd name="T81" fmla="*/ 162 h 223"/>
              <a:gd name="T82" fmla="*/ 908 w 1071"/>
              <a:gd name="T83" fmla="*/ 67 h 223"/>
              <a:gd name="T84" fmla="*/ 931 w 1071"/>
              <a:gd name="T85" fmla="*/ 141 h 223"/>
              <a:gd name="T86" fmla="*/ 975 w 1071"/>
              <a:gd name="T87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071" h="223">
                <a:moveTo>
                  <a:pt x="572" y="118"/>
                </a:moveTo>
                <a:cubicBezTo>
                  <a:pt x="545" y="118"/>
                  <a:pt x="545" y="118"/>
                  <a:pt x="545" y="118"/>
                </a:cubicBezTo>
                <a:cubicBezTo>
                  <a:pt x="545" y="142"/>
                  <a:pt x="545" y="142"/>
                  <a:pt x="545" y="142"/>
                </a:cubicBezTo>
                <a:cubicBezTo>
                  <a:pt x="573" y="142"/>
                  <a:pt x="573" y="142"/>
                  <a:pt x="573" y="142"/>
                </a:cubicBezTo>
                <a:cubicBezTo>
                  <a:pt x="583" y="142"/>
                  <a:pt x="590" y="138"/>
                  <a:pt x="590" y="130"/>
                </a:cubicBezTo>
                <a:cubicBezTo>
                  <a:pt x="590" y="123"/>
                  <a:pt x="584" y="118"/>
                  <a:pt x="572" y="118"/>
                </a:cubicBezTo>
                <a:moveTo>
                  <a:pt x="155" y="77"/>
                </a:moveTo>
                <a:cubicBezTo>
                  <a:pt x="132" y="77"/>
                  <a:pt x="132" y="77"/>
                  <a:pt x="132" y="77"/>
                </a:cubicBezTo>
                <a:cubicBezTo>
                  <a:pt x="132" y="108"/>
                  <a:pt x="132" y="108"/>
                  <a:pt x="132" y="108"/>
                </a:cubicBezTo>
                <a:cubicBezTo>
                  <a:pt x="155" y="108"/>
                  <a:pt x="155" y="108"/>
                  <a:pt x="155" y="108"/>
                </a:cubicBezTo>
                <a:cubicBezTo>
                  <a:pt x="167" y="108"/>
                  <a:pt x="173" y="101"/>
                  <a:pt x="173" y="92"/>
                </a:cubicBezTo>
                <a:cubicBezTo>
                  <a:pt x="173" y="92"/>
                  <a:pt x="173" y="92"/>
                  <a:pt x="173" y="92"/>
                </a:cubicBezTo>
                <a:cubicBezTo>
                  <a:pt x="173" y="82"/>
                  <a:pt x="166" y="77"/>
                  <a:pt x="155" y="77"/>
                </a:cubicBezTo>
                <a:moveTo>
                  <a:pt x="584" y="88"/>
                </a:moveTo>
                <a:cubicBezTo>
                  <a:pt x="584" y="80"/>
                  <a:pt x="578" y="76"/>
                  <a:pt x="568" y="76"/>
                </a:cubicBezTo>
                <a:cubicBezTo>
                  <a:pt x="545" y="76"/>
                  <a:pt x="545" y="76"/>
                  <a:pt x="545" y="76"/>
                </a:cubicBezTo>
                <a:cubicBezTo>
                  <a:pt x="545" y="99"/>
                  <a:pt x="545" y="99"/>
                  <a:pt x="545" y="99"/>
                </a:cubicBezTo>
                <a:cubicBezTo>
                  <a:pt x="567" y="99"/>
                  <a:pt x="567" y="99"/>
                  <a:pt x="567" y="99"/>
                </a:cubicBezTo>
                <a:cubicBezTo>
                  <a:pt x="577" y="99"/>
                  <a:pt x="584" y="96"/>
                  <a:pt x="584" y="88"/>
                </a:cubicBezTo>
                <a:moveTo>
                  <a:pt x="266" y="118"/>
                </a:moveTo>
                <a:cubicBezTo>
                  <a:pt x="296" y="118"/>
                  <a:pt x="296" y="118"/>
                  <a:pt x="296" y="118"/>
                </a:cubicBezTo>
                <a:cubicBezTo>
                  <a:pt x="281" y="83"/>
                  <a:pt x="281" y="83"/>
                  <a:pt x="281" y="83"/>
                </a:cubicBezTo>
                <a:lnTo>
                  <a:pt x="266" y="118"/>
                </a:lnTo>
                <a:close/>
                <a:moveTo>
                  <a:pt x="305" y="138"/>
                </a:moveTo>
                <a:cubicBezTo>
                  <a:pt x="258" y="138"/>
                  <a:pt x="258" y="138"/>
                  <a:pt x="258" y="138"/>
                </a:cubicBezTo>
                <a:cubicBezTo>
                  <a:pt x="250" y="156"/>
                  <a:pt x="250" y="156"/>
                  <a:pt x="250" y="156"/>
                </a:cubicBezTo>
                <a:cubicBezTo>
                  <a:pt x="248" y="161"/>
                  <a:pt x="245" y="163"/>
                  <a:pt x="240" y="163"/>
                </a:cubicBezTo>
                <a:cubicBezTo>
                  <a:pt x="234" y="163"/>
                  <a:pt x="229" y="159"/>
                  <a:pt x="229" y="153"/>
                </a:cubicBezTo>
                <a:cubicBezTo>
                  <a:pt x="229" y="151"/>
                  <a:pt x="229" y="149"/>
                  <a:pt x="230" y="147"/>
                </a:cubicBezTo>
                <a:cubicBezTo>
                  <a:pt x="267" y="63"/>
                  <a:pt x="267" y="63"/>
                  <a:pt x="267" y="63"/>
                </a:cubicBezTo>
                <a:cubicBezTo>
                  <a:pt x="270" y="58"/>
                  <a:pt x="274" y="54"/>
                  <a:pt x="282" y="54"/>
                </a:cubicBezTo>
                <a:cubicBezTo>
                  <a:pt x="289" y="54"/>
                  <a:pt x="293" y="58"/>
                  <a:pt x="296" y="63"/>
                </a:cubicBezTo>
                <a:cubicBezTo>
                  <a:pt x="333" y="147"/>
                  <a:pt x="333" y="147"/>
                  <a:pt x="333" y="147"/>
                </a:cubicBezTo>
                <a:cubicBezTo>
                  <a:pt x="334" y="149"/>
                  <a:pt x="334" y="151"/>
                  <a:pt x="334" y="153"/>
                </a:cubicBezTo>
                <a:cubicBezTo>
                  <a:pt x="334" y="159"/>
                  <a:pt x="329" y="163"/>
                  <a:pt x="323" y="163"/>
                </a:cubicBezTo>
                <a:cubicBezTo>
                  <a:pt x="318" y="163"/>
                  <a:pt x="314" y="161"/>
                  <a:pt x="312" y="156"/>
                </a:cubicBezTo>
                <a:lnTo>
                  <a:pt x="305" y="138"/>
                </a:lnTo>
                <a:close/>
                <a:moveTo>
                  <a:pt x="1026" y="223"/>
                </a:moveTo>
                <a:cubicBezTo>
                  <a:pt x="1058" y="223"/>
                  <a:pt x="1071" y="209"/>
                  <a:pt x="1071" y="177"/>
                </a:cubicBezTo>
                <a:cubicBezTo>
                  <a:pt x="1071" y="46"/>
                  <a:pt x="1071" y="46"/>
                  <a:pt x="1071" y="46"/>
                </a:cubicBezTo>
                <a:cubicBezTo>
                  <a:pt x="1071" y="14"/>
                  <a:pt x="1058" y="0"/>
                  <a:pt x="1026" y="0"/>
                </a:cubicBezTo>
                <a:cubicBezTo>
                  <a:pt x="799" y="0"/>
                  <a:pt x="799" y="0"/>
                  <a:pt x="799" y="0"/>
                </a:cubicBezTo>
                <a:cubicBezTo>
                  <a:pt x="701" y="118"/>
                  <a:pt x="701" y="118"/>
                  <a:pt x="701" y="118"/>
                </a:cubicBezTo>
                <a:cubicBezTo>
                  <a:pt x="698" y="116"/>
                  <a:pt x="698" y="116"/>
                  <a:pt x="698" y="116"/>
                </a:cubicBezTo>
                <a:cubicBezTo>
                  <a:pt x="707" y="76"/>
                  <a:pt x="707" y="76"/>
                  <a:pt x="707" y="76"/>
                </a:cubicBezTo>
                <a:cubicBezTo>
                  <a:pt x="705" y="76"/>
                  <a:pt x="704" y="76"/>
                  <a:pt x="702" y="76"/>
                </a:cubicBezTo>
                <a:cubicBezTo>
                  <a:pt x="683" y="76"/>
                  <a:pt x="670" y="91"/>
                  <a:pt x="670" y="109"/>
                </a:cubicBezTo>
                <a:cubicBezTo>
                  <a:pt x="670" y="109"/>
                  <a:pt x="670" y="109"/>
                  <a:pt x="670" y="109"/>
                </a:cubicBezTo>
                <a:cubicBezTo>
                  <a:pt x="670" y="127"/>
                  <a:pt x="684" y="142"/>
                  <a:pt x="703" y="142"/>
                </a:cubicBezTo>
                <a:cubicBezTo>
                  <a:pt x="722" y="142"/>
                  <a:pt x="735" y="128"/>
                  <a:pt x="735" y="109"/>
                </a:cubicBezTo>
                <a:cubicBezTo>
                  <a:pt x="735" y="109"/>
                  <a:pt x="735" y="109"/>
                  <a:pt x="735" y="109"/>
                </a:cubicBezTo>
                <a:cubicBezTo>
                  <a:pt x="735" y="106"/>
                  <a:pt x="734" y="102"/>
                  <a:pt x="733" y="99"/>
                </a:cubicBezTo>
                <a:cubicBezTo>
                  <a:pt x="753" y="84"/>
                  <a:pt x="753" y="84"/>
                  <a:pt x="753" y="84"/>
                </a:cubicBezTo>
                <a:cubicBezTo>
                  <a:pt x="757" y="91"/>
                  <a:pt x="759" y="100"/>
                  <a:pt x="759" y="109"/>
                </a:cubicBezTo>
                <a:cubicBezTo>
                  <a:pt x="759" y="109"/>
                  <a:pt x="759" y="109"/>
                  <a:pt x="759" y="109"/>
                </a:cubicBezTo>
                <a:cubicBezTo>
                  <a:pt x="759" y="139"/>
                  <a:pt x="735" y="164"/>
                  <a:pt x="702" y="164"/>
                </a:cubicBezTo>
                <a:cubicBezTo>
                  <a:pt x="669" y="164"/>
                  <a:pt x="646" y="140"/>
                  <a:pt x="646" y="109"/>
                </a:cubicBezTo>
                <a:cubicBezTo>
                  <a:pt x="646" y="109"/>
                  <a:pt x="646" y="109"/>
                  <a:pt x="646" y="109"/>
                </a:cubicBezTo>
                <a:cubicBezTo>
                  <a:pt x="646" y="79"/>
                  <a:pt x="670" y="54"/>
                  <a:pt x="703" y="54"/>
                </a:cubicBezTo>
                <a:cubicBezTo>
                  <a:pt x="706" y="54"/>
                  <a:pt x="709" y="54"/>
                  <a:pt x="712" y="55"/>
                </a:cubicBezTo>
                <a:cubicBezTo>
                  <a:pt x="724" y="0"/>
                  <a:pt x="724" y="0"/>
                  <a:pt x="7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13" y="0"/>
                  <a:pt x="0" y="14"/>
                  <a:pt x="0" y="46"/>
                </a:cubicBezTo>
                <a:cubicBezTo>
                  <a:pt x="0" y="177"/>
                  <a:pt x="0" y="177"/>
                  <a:pt x="0" y="177"/>
                </a:cubicBezTo>
                <a:cubicBezTo>
                  <a:pt x="0" y="209"/>
                  <a:pt x="13" y="223"/>
                  <a:pt x="45" y="223"/>
                </a:cubicBezTo>
                <a:lnTo>
                  <a:pt x="1026" y="223"/>
                </a:lnTo>
                <a:close/>
                <a:moveTo>
                  <a:pt x="477" y="151"/>
                </a:moveTo>
                <a:cubicBezTo>
                  <a:pt x="477" y="159"/>
                  <a:pt x="472" y="163"/>
                  <a:pt x="465" y="163"/>
                </a:cubicBezTo>
                <a:cubicBezTo>
                  <a:pt x="458" y="163"/>
                  <a:pt x="453" y="159"/>
                  <a:pt x="453" y="151"/>
                </a:cubicBezTo>
                <a:cubicBezTo>
                  <a:pt x="453" y="98"/>
                  <a:pt x="453" y="98"/>
                  <a:pt x="453" y="98"/>
                </a:cubicBezTo>
                <a:cubicBezTo>
                  <a:pt x="433" y="130"/>
                  <a:pt x="433" y="130"/>
                  <a:pt x="433" y="130"/>
                </a:cubicBezTo>
                <a:cubicBezTo>
                  <a:pt x="431" y="134"/>
                  <a:pt x="428" y="136"/>
                  <a:pt x="423" y="136"/>
                </a:cubicBezTo>
                <a:cubicBezTo>
                  <a:pt x="419" y="136"/>
                  <a:pt x="416" y="134"/>
                  <a:pt x="413" y="130"/>
                </a:cubicBezTo>
                <a:cubicBezTo>
                  <a:pt x="393" y="99"/>
                  <a:pt x="393" y="99"/>
                  <a:pt x="393" y="99"/>
                </a:cubicBezTo>
                <a:cubicBezTo>
                  <a:pt x="393" y="151"/>
                  <a:pt x="393" y="151"/>
                  <a:pt x="393" y="151"/>
                </a:cubicBezTo>
                <a:cubicBezTo>
                  <a:pt x="393" y="159"/>
                  <a:pt x="388" y="163"/>
                  <a:pt x="382" y="163"/>
                </a:cubicBezTo>
                <a:cubicBezTo>
                  <a:pt x="375" y="163"/>
                  <a:pt x="370" y="159"/>
                  <a:pt x="370" y="151"/>
                </a:cubicBezTo>
                <a:cubicBezTo>
                  <a:pt x="370" y="66"/>
                  <a:pt x="370" y="66"/>
                  <a:pt x="370" y="66"/>
                </a:cubicBezTo>
                <a:cubicBezTo>
                  <a:pt x="370" y="59"/>
                  <a:pt x="377" y="55"/>
                  <a:pt x="383" y="55"/>
                </a:cubicBezTo>
                <a:cubicBezTo>
                  <a:pt x="389" y="55"/>
                  <a:pt x="393" y="57"/>
                  <a:pt x="396" y="62"/>
                </a:cubicBezTo>
                <a:cubicBezTo>
                  <a:pt x="424" y="107"/>
                  <a:pt x="424" y="107"/>
                  <a:pt x="424" y="107"/>
                </a:cubicBezTo>
                <a:cubicBezTo>
                  <a:pt x="451" y="62"/>
                  <a:pt x="451" y="62"/>
                  <a:pt x="451" y="62"/>
                </a:cubicBezTo>
                <a:cubicBezTo>
                  <a:pt x="454" y="57"/>
                  <a:pt x="458" y="55"/>
                  <a:pt x="464" y="55"/>
                </a:cubicBezTo>
                <a:cubicBezTo>
                  <a:pt x="470" y="55"/>
                  <a:pt x="477" y="59"/>
                  <a:pt x="477" y="66"/>
                </a:cubicBezTo>
                <a:lnTo>
                  <a:pt x="477" y="151"/>
                </a:lnTo>
                <a:close/>
                <a:moveTo>
                  <a:pt x="572" y="56"/>
                </a:moveTo>
                <a:cubicBezTo>
                  <a:pt x="584" y="56"/>
                  <a:pt x="594" y="59"/>
                  <a:pt x="600" y="65"/>
                </a:cubicBezTo>
                <a:cubicBezTo>
                  <a:pt x="605" y="70"/>
                  <a:pt x="607" y="76"/>
                  <a:pt x="607" y="83"/>
                </a:cubicBezTo>
                <a:cubicBezTo>
                  <a:pt x="607" y="96"/>
                  <a:pt x="601" y="102"/>
                  <a:pt x="593" y="107"/>
                </a:cubicBezTo>
                <a:cubicBezTo>
                  <a:pt x="605" y="111"/>
                  <a:pt x="613" y="118"/>
                  <a:pt x="613" y="133"/>
                </a:cubicBezTo>
                <a:cubicBezTo>
                  <a:pt x="613" y="153"/>
                  <a:pt x="597" y="162"/>
                  <a:pt x="573" y="162"/>
                </a:cubicBezTo>
                <a:cubicBezTo>
                  <a:pt x="534" y="162"/>
                  <a:pt x="534" y="162"/>
                  <a:pt x="534" y="162"/>
                </a:cubicBezTo>
                <a:cubicBezTo>
                  <a:pt x="527" y="162"/>
                  <a:pt x="522" y="158"/>
                  <a:pt x="522" y="150"/>
                </a:cubicBezTo>
                <a:cubicBezTo>
                  <a:pt x="522" y="68"/>
                  <a:pt x="522" y="68"/>
                  <a:pt x="522" y="68"/>
                </a:cubicBezTo>
                <a:cubicBezTo>
                  <a:pt x="522" y="60"/>
                  <a:pt x="527" y="56"/>
                  <a:pt x="534" y="56"/>
                </a:cubicBezTo>
                <a:lnTo>
                  <a:pt x="572" y="56"/>
                </a:lnTo>
                <a:close/>
                <a:moveTo>
                  <a:pt x="108" y="68"/>
                </a:moveTo>
                <a:cubicBezTo>
                  <a:pt x="108" y="60"/>
                  <a:pt x="113" y="56"/>
                  <a:pt x="120" y="56"/>
                </a:cubicBezTo>
                <a:cubicBezTo>
                  <a:pt x="157" y="56"/>
                  <a:pt x="157" y="56"/>
                  <a:pt x="157" y="56"/>
                </a:cubicBezTo>
                <a:cubicBezTo>
                  <a:pt x="171" y="56"/>
                  <a:pt x="181" y="60"/>
                  <a:pt x="188" y="67"/>
                </a:cubicBezTo>
                <a:cubicBezTo>
                  <a:pt x="194" y="73"/>
                  <a:pt x="197" y="81"/>
                  <a:pt x="197" y="91"/>
                </a:cubicBezTo>
                <a:cubicBezTo>
                  <a:pt x="197" y="91"/>
                  <a:pt x="197" y="91"/>
                  <a:pt x="197" y="91"/>
                </a:cubicBezTo>
                <a:cubicBezTo>
                  <a:pt x="197" y="108"/>
                  <a:pt x="189" y="118"/>
                  <a:pt x="176" y="124"/>
                </a:cubicBezTo>
                <a:cubicBezTo>
                  <a:pt x="192" y="143"/>
                  <a:pt x="192" y="143"/>
                  <a:pt x="192" y="143"/>
                </a:cubicBezTo>
                <a:cubicBezTo>
                  <a:pt x="194" y="146"/>
                  <a:pt x="196" y="148"/>
                  <a:pt x="196" y="152"/>
                </a:cubicBezTo>
                <a:cubicBezTo>
                  <a:pt x="196" y="158"/>
                  <a:pt x="190" y="163"/>
                  <a:pt x="184" y="163"/>
                </a:cubicBezTo>
                <a:cubicBezTo>
                  <a:pt x="179" y="163"/>
                  <a:pt x="176" y="161"/>
                  <a:pt x="173" y="157"/>
                </a:cubicBezTo>
                <a:cubicBezTo>
                  <a:pt x="150" y="128"/>
                  <a:pt x="150" y="128"/>
                  <a:pt x="150" y="128"/>
                </a:cubicBezTo>
                <a:cubicBezTo>
                  <a:pt x="132" y="128"/>
                  <a:pt x="132" y="128"/>
                  <a:pt x="132" y="128"/>
                </a:cubicBezTo>
                <a:cubicBezTo>
                  <a:pt x="132" y="151"/>
                  <a:pt x="132" y="151"/>
                  <a:pt x="132" y="151"/>
                </a:cubicBezTo>
                <a:cubicBezTo>
                  <a:pt x="132" y="159"/>
                  <a:pt x="127" y="163"/>
                  <a:pt x="120" y="163"/>
                </a:cubicBezTo>
                <a:cubicBezTo>
                  <a:pt x="113" y="163"/>
                  <a:pt x="108" y="159"/>
                  <a:pt x="108" y="151"/>
                </a:cubicBezTo>
                <a:lnTo>
                  <a:pt x="108" y="68"/>
                </a:lnTo>
                <a:close/>
                <a:moveTo>
                  <a:pt x="811" y="162"/>
                </a:moveTo>
                <a:cubicBezTo>
                  <a:pt x="804" y="162"/>
                  <a:pt x="799" y="158"/>
                  <a:pt x="799" y="150"/>
                </a:cubicBezTo>
                <a:cubicBezTo>
                  <a:pt x="799" y="67"/>
                  <a:pt x="799" y="67"/>
                  <a:pt x="799" y="67"/>
                </a:cubicBezTo>
                <a:cubicBezTo>
                  <a:pt x="799" y="59"/>
                  <a:pt x="804" y="55"/>
                  <a:pt x="811" y="55"/>
                </a:cubicBezTo>
                <a:cubicBezTo>
                  <a:pt x="818" y="55"/>
                  <a:pt x="823" y="59"/>
                  <a:pt x="823" y="67"/>
                </a:cubicBezTo>
                <a:cubicBezTo>
                  <a:pt x="823" y="141"/>
                  <a:pt x="823" y="141"/>
                  <a:pt x="823" y="141"/>
                </a:cubicBezTo>
                <a:cubicBezTo>
                  <a:pt x="866" y="141"/>
                  <a:pt x="866" y="141"/>
                  <a:pt x="866" y="141"/>
                </a:cubicBezTo>
                <a:cubicBezTo>
                  <a:pt x="872" y="141"/>
                  <a:pt x="877" y="145"/>
                  <a:pt x="877" y="152"/>
                </a:cubicBezTo>
                <a:cubicBezTo>
                  <a:pt x="877" y="158"/>
                  <a:pt x="872" y="162"/>
                  <a:pt x="866" y="162"/>
                </a:cubicBezTo>
                <a:lnTo>
                  <a:pt x="811" y="162"/>
                </a:lnTo>
                <a:close/>
                <a:moveTo>
                  <a:pt x="919" y="162"/>
                </a:moveTo>
                <a:cubicBezTo>
                  <a:pt x="913" y="162"/>
                  <a:pt x="908" y="158"/>
                  <a:pt x="908" y="150"/>
                </a:cubicBezTo>
                <a:cubicBezTo>
                  <a:pt x="908" y="67"/>
                  <a:pt x="908" y="67"/>
                  <a:pt x="908" y="67"/>
                </a:cubicBezTo>
                <a:cubicBezTo>
                  <a:pt x="908" y="59"/>
                  <a:pt x="913" y="55"/>
                  <a:pt x="919" y="55"/>
                </a:cubicBezTo>
                <a:cubicBezTo>
                  <a:pt x="926" y="55"/>
                  <a:pt x="931" y="59"/>
                  <a:pt x="931" y="67"/>
                </a:cubicBezTo>
                <a:cubicBezTo>
                  <a:pt x="931" y="141"/>
                  <a:pt x="931" y="141"/>
                  <a:pt x="931" y="141"/>
                </a:cubicBezTo>
                <a:cubicBezTo>
                  <a:pt x="975" y="141"/>
                  <a:pt x="975" y="141"/>
                  <a:pt x="975" y="141"/>
                </a:cubicBezTo>
                <a:cubicBezTo>
                  <a:pt x="981" y="141"/>
                  <a:pt x="985" y="145"/>
                  <a:pt x="985" y="152"/>
                </a:cubicBezTo>
                <a:cubicBezTo>
                  <a:pt x="985" y="158"/>
                  <a:pt x="981" y="162"/>
                  <a:pt x="975" y="162"/>
                </a:cubicBezTo>
                <a:lnTo>
                  <a:pt x="919" y="1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5D8EFE0-F00D-46BC-9E29-8C829868E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tx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7" name="Date_DateCustomA">
            <a:extLst>
              <a:ext uri="{FF2B5EF4-FFF2-40B4-BE49-F238E27FC236}">
                <a16:creationId xmlns:a16="http://schemas.microsoft.com/office/drawing/2014/main" id="{BA90A93D-37F9-4C65-91AC-8C8D05B4C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FA8D4E2C-4AD4-4902-9AA6-258C412AEED1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595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7">
            <a:extLst>
              <a:ext uri="{FF2B5EF4-FFF2-40B4-BE49-F238E27FC236}">
                <a16:creationId xmlns:a16="http://schemas.microsoft.com/office/drawing/2014/main" id="{65C857B0-BA7F-4231-B59A-526700FAC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9997-006D-492C-9877-F7617EDD2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7" name="Date_DateCustomA">
            <a:extLst>
              <a:ext uri="{FF2B5EF4-FFF2-40B4-BE49-F238E27FC236}">
                <a16:creationId xmlns:a16="http://schemas.microsoft.com/office/drawing/2014/main" id="{5FC6988B-A4CB-4E12-A565-68D705C3AB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F2E10D1A-D613-41CE-B02A-846290684BA0}" type="datetime1">
              <a:rPr lang="en-GB" smtClean="0"/>
              <a:t>26/05/2026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ED85EA1-D7DA-4042-AE58-E34BD5AC5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5" name="Date_DateCustomA">
            <a:extLst>
              <a:ext uri="{FF2B5EF4-FFF2-40B4-BE49-F238E27FC236}">
                <a16:creationId xmlns:a16="http://schemas.microsoft.com/office/drawing/2014/main" id="{235F65ED-2265-47AB-ACC6-E4B66C3907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47FB7D42-25F0-4925-AB91-37097B4A81F1}" type="datetime1">
              <a:rPr lang="en-GB" smtClean="0"/>
              <a:t>26/05/2026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A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ctrTitle"/>
          </p:nvPr>
        </p:nvSpPr>
        <p:spPr>
          <a:xfrm>
            <a:off x="798512" y="452544"/>
            <a:ext cx="10588625" cy="1196721"/>
          </a:xfrm>
        </p:spPr>
        <p:txBody>
          <a:bodyPr tIns="0"/>
          <a:lstStyle>
            <a:lvl1pPr>
              <a:defRPr sz="3200" cap="all" baseline="0" smtClean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fi-FI" noProof="0"/>
              <a:t>Muokkaa ots. perustyyl. napsautt.</a:t>
            </a:r>
            <a:endParaRPr lang="en-GB" noProof="0" dirty="0"/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35857DB-8C0B-4148-8AB1-F694D65BF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5" name="Date_DateCustomA">
            <a:extLst>
              <a:ext uri="{FF2B5EF4-FFF2-40B4-BE49-F238E27FC236}">
                <a16:creationId xmlns:a16="http://schemas.microsoft.com/office/drawing/2014/main" id="{862E3217-7BDA-45E6-ADB1-C065AF264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9270F80D-0DED-41DC-8003-ACA44099192B}" type="datetime1">
              <a:rPr lang="en-GB" smtClean="0"/>
              <a:t>26/05/2026</a:t>
            </a:fld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CCD3D23-05BF-4B57-8284-15FF6D12171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8513" y="6159600"/>
            <a:ext cx="2826000" cy="255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5984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B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7DF7DBE-6CC3-4F9E-A396-E82820B89E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8514" y="452544"/>
            <a:ext cx="4886324" cy="44329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AAE5DB4-A422-4286-935C-1ABCA4CCEF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514" y="4971350"/>
            <a:ext cx="4886324" cy="365455"/>
          </a:xfrm>
        </p:spPr>
        <p:txBody>
          <a:bodyPr lIns="0" anchor="b" anchorCtr="0"/>
          <a:lstStyle>
            <a:lvl1pPr marL="0" indent="0"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Name, Department 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862EE0-F879-436B-A5EA-70A7F83ABF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8514" y="5334000"/>
            <a:ext cx="4886324" cy="424412"/>
          </a:xfrm>
        </p:spPr>
        <p:txBody>
          <a:bodyPr/>
          <a:lstStyle>
            <a:lvl1pPr marL="0" indent="0"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</a:defRPr>
            </a:lvl1pPr>
            <a:lvl2pPr marL="396000" indent="0">
              <a:buFontTx/>
              <a:buNone/>
              <a:defRPr sz="1600">
                <a:solidFill>
                  <a:schemeClr val="bg1"/>
                </a:solidFill>
              </a:defRPr>
            </a:lvl2pPr>
            <a:lvl3pPr marL="727200" indent="0">
              <a:buFontTx/>
              <a:buNone/>
              <a:defRPr sz="1600">
                <a:solidFill>
                  <a:schemeClr val="bg1"/>
                </a:solidFill>
              </a:defRPr>
            </a:lvl3pPr>
            <a:lvl4pPr>
              <a:buFontTx/>
              <a:buNone/>
              <a:defRPr sz="1600">
                <a:solidFill>
                  <a:schemeClr val="bg1"/>
                </a:solidFill>
              </a:defRPr>
            </a:lvl4pPr>
            <a:lvl5pPr>
              <a:buFontTx/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xxx@ramboll.com</a:t>
            </a:r>
            <a:endParaRPr lang="en-GB" dirty="0"/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9855619-46E8-4B12-8D5A-DE35520219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8" name="Date_DateCustomA">
            <a:extLst>
              <a:ext uri="{FF2B5EF4-FFF2-40B4-BE49-F238E27FC236}">
                <a16:creationId xmlns:a16="http://schemas.microsoft.com/office/drawing/2014/main" id="{9CA6E42C-D397-4857-89FC-8B948A95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5E849237-3873-4459-A547-67B1C8011873}" type="datetime1">
              <a:rPr lang="en-GB" smtClean="0"/>
              <a:t>26/05/2026</a:t>
            </a:fld>
            <a:endParaRPr lang="en-GB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49BD8C4-6612-438B-81F5-53DD9DF90E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13" y="6159600"/>
            <a:ext cx="2826457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0DA34D-CD01-4059-B449-4DCD238F6A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40"/>
            <a:ext cx="12190413" cy="6857108"/>
          </a:xfrm>
          <a:prstGeom prst="rect">
            <a:avLst/>
          </a:prstGeom>
        </p:spPr>
      </p:pic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35857DB-8C0B-4148-8AB1-F694D65BF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5" name="Date_DateCustomA">
            <a:extLst>
              <a:ext uri="{FF2B5EF4-FFF2-40B4-BE49-F238E27FC236}">
                <a16:creationId xmlns:a16="http://schemas.microsoft.com/office/drawing/2014/main" id="{862E3217-7BDA-45E6-ADB1-C065AF264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9270F80D-0DED-41DC-8003-ACA44099192B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690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205C9348-6845-4A4F-958A-4A052BC8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8513" y="452543"/>
            <a:ext cx="7329487" cy="5255844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Breaker text</a:t>
            </a:r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19783461-93EA-4162-AC89-71558EC415F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98513" y="6159600"/>
            <a:ext cx="1219200" cy="257174"/>
          </a:xfrm>
          <a:custGeom>
            <a:avLst/>
            <a:gdLst>
              <a:gd name="T0" fmla="*/ 545 w 1071"/>
              <a:gd name="T1" fmla="*/ 142 h 223"/>
              <a:gd name="T2" fmla="*/ 572 w 1071"/>
              <a:gd name="T3" fmla="*/ 118 h 223"/>
              <a:gd name="T4" fmla="*/ 132 w 1071"/>
              <a:gd name="T5" fmla="*/ 108 h 223"/>
              <a:gd name="T6" fmla="*/ 173 w 1071"/>
              <a:gd name="T7" fmla="*/ 92 h 223"/>
              <a:gd name="T8" fmla="*/ 568 w 1071"/>
              <a:gd name="T9" fmla="*/ 76 h 223"/>
              <a:gd name="T10" fmla="*/ 567 w 1071"/>
              <a:gd name="T11" fmla="*/ 99 h 223"/>
              <a:gd name="T12" fmla="*/ 296 w 1071"/>
              <a:gd name="T13" fmla="*/ 118 h 223"/>
              <a:gd name="T14" fmla="*/ 305 w 1071"/>
              <a:gd name="T15" fmla="*/ 138 h 223"/>
              <a:gd name="T16" fmla="*/ 240 w 1071"/>
              <a:gd name="T17" fmla="*/ 163 h 223"/>
              <a:gd name="T18" fmla="*/ 267 w 1071"/>
              <a:gd name="T19" fmla="*/ 63 h 223"/>
              <a:gd name="T20" fmla="*/ 333 w 1071"/>
              <a:gd name="T21" fmla="*/ 147 h 223"/>
              <a:gd name="T22" fmla="*/ 312 w 1071"/>
              <a:gd name="T23" fmla="*/ 156 h 223"/>
              <a:gd name="T24" fmla="*/ 1071 w 1071"/>
              <a:gd name="T25" fmla="*/ 177 h 223"/>
              <a:gd name="T26" fmla="*/ 799 w 1071"/>
              <a:gd name="T27" fmla="*/ 0 h 223"/>
              <a:gd name="T28" fmla="*/ 707 w 1071"/>
              <a:gd name="T29" fmla="*/ 76 h 223"/>
              <a:gd name="T30" fmla="*/ 670 w 1071"/>
              <a:gd name="T31" fmla="*/ 109 h 223"/>
              <a:gd name="T32" fmla="*/ 735 w 1071"/>
              <a:gd name="T33" fmla="*/ 109 h 223"/>
              <a:gd name="T34" fmla="*/ 759 w 1071"/>
              <a:gd name="T35" fmla="*/ 109 h 223"/>
              <a:gd name="T36" fmla="*/ 646 w 1071"/>
              <a:gd name="T37" fmla="*/ 109 h 223"/>
              <a:gd name="T38" fmla="*/ 712 w 1071"/>
              <a:gd name="T39" fmla="*/ 55 h 223"/>
              <a:gd name="T40" fmla="*/ 0 w 1071"/>
              <a:gd name="T41" fmla="*/ 46 h 223"/>
              <a:gd name="T42" fmla="*/ 1026 w 1071"/>
              <a:gd name="T43" fmla="*/ 223 h 223"/>
              <a:gd name="T44" fmla="*/ 453 w 1071"/>
              <a:gd name="T45" fmla="*/ 151 h 223"/>
              <a:gd name="T46" fmla="*/ 423 w 1071"/>
              <a:gd name="T47" fmla="*/ 136 h 223"/>
              <a:gd name="T48" fmla="*/ 393 w 1071"/>
              <a:gd name="T49" fmla="*/ 151 h 223"/>
              <a:gd name="T50" fmla="*/ 370 w 1071"/>
              <a:gd name="T51" fmla="*/ 66 h 223"/>
              <a:gd name="T52" fmla="*/ 424 w 1071"/>
              <a:gd name="T53" fmla="*/ 107 h 223"/>
              <a:gd name="T54" fmla="*/ 477 w 1071"/>
              <a:gd name="T55" fmla="*/ 66 h 223"/>
              <a:gd name="T56" fmla="*/ 600 w 1071"/>
              <a:gd name="T57" fmla="*/ 65 h 223"/>
              <a:gd name="T58" fmla="*/ 613 w 1071"/>
              <a:gd name="T59" fmla="*/ 133 h 223"/>
              <a:gd name="T60" fmla="*/ 522 w 1071"/>
              <a:gd name="T61" fmla="*/ 150 h 223"/>
              <a:gd name="T62" fmla="*/ 572 w 1071"/>
              <a:gd name="T63" fmla="*/ 56 h 223"/>
              <a:gd name="T64" fmla="*/ 157 w 1071"/>
              <a:gd name="T65" fmla="*/ 56 h 223"/>
              <a:gd name="T66" fmla="*/ 197 w 1071"/>
              <a:gd name="T67" fmla="*/ 91 h 223"/>
              <a:gd name="T68" fmla="*/ 196 w 1071"/>
              <a:gd name="T69" fmla="*/ 152 h 223"/>
              <a:gd name="T70" fmla="*/ 150 w 1071"/>
              <a:gd name="T71" fmla="*/ 128 h 223"/>
              <a:gd name="T72" fmla="*/ 120 w 1071"/>
              <a:gd name="T73" fmla="*/ 163 h 223"/>
              <a:gd name="T74" fmla="*/ 811 w 1071"/>
              <a:gd name="T75" fmla="*/ 162 h 223"/>
              <a:gd name="T76" fmla="*/ 811 w 1071"/>
              <a:gd name="T77" fmla="*/ 55 h 223"/>
              <a:gd name="T78" fmla="*/ 866 w 1071"/>
              <a:gd name="T79" fmla="*/ 141 h 223"/>
              <a:gd name="T80" fmla="*/ 811 w 1071"/>
              <a:gd name="T81" fmla="*/ 162 h 223"/>
              <a:gd name="T82" fmla="*/ 908 w 1071"/>
              <a:gd name="T83" fmla="*/ 67 h 223"/>
              <a:gd name="T84" fmla="*/ 931 w 1071"/>
              <a:gd name="T85" fmla="*/ 141 h 223"/>
              <a:gd name="T86" fmla="*/ 975 w 1071"/>
              <a:gd name="T87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071" h="223">
                <a:moveTo>
                  <a:pt x="572" y="118"/>
                </a:moveTo>
                <a:cubicBezTo>
                  <a:pt x="545" y="118"/>
                  <a:pt x="545" y="118"/>
                  <a:pt x="545" y="118"/>
                </a:cubicBezTo>
                <a:cubicBezTo>
                  <a:pt x="545" y="142"/>
                  <a:pt x="545" y="142"/>
                  <a:pt x="545" y="142"/>
                </a:cubicBezTo>
                <a:cubicBezTo>
                  <a:pt x="573" y="142"/>
                  <a:pt x="573" y="142"/>
                  <a:pt x="573" y="142"/>
                </a:cubicBezTo>
                <a:cubicBezTo>
                  <a:pt x="583" y="142"/>
                  <a:pt x="590" y="138"/>
                  <a:pt x="590" y="130"/>
                </a:cubicBezTo>
                <a:cubicBezTo>
                  <a:pt x="590" y="123"/>
                  <a:pt x="584" y="118"/>
                  <a:pt x="572" y="118"/>
                </a:cubicBezTo>
                <a:moveTo>
                  <a:pt x="155" y="77"/>
                </a:moveTo>
                <a:cubicBezTo>
                  <a:pt x="132" y="77"/>
                  <a:pt x="132" y="77"/>
                  <a:pt x="132" y="77"/>
                </a:cubicBezTo>
                <a:cubicBezTo>
                  <a:pt x="132" y="108"/>
                  <a:pt x="132" y="108"/>
                  <a:pt x="132" y="108"/>
                </a:cubicBezTo>
                <a:cubicBezTo>
                  <a:pt x="155" y="108"/>
                  <a:pt x="155" y="108"/>
                  <a:pt x="155" y="108"/>
                </a:cubicBezTo>
                <a:cubicBezTo>
                  <a:pt x="167" y="108"/>
                  <a:pt x="173" y="101"/>
                  <a:pt x="173" y="92"/>
                </a:cubicBezTo>
                <a:cubicBezTo>
                  <a:pt x="173" y="92"/>
                  <a:pt x="173" y="92"/>
                  <a:pt x="173" y="92"/>
                </a:cubicBezTo>
                <a:cubicBezTo>
                  <a:pt x="173" y="82"/>
                  <a:pt x="166" y="77"/>
                  <a:pt x="155" y="77"/>
                </a:cubicBezTo>
                <a:moveTo>
                  <a:pt x="584" y="88"/>
                </a:moveTo>
                <a:cubicBezTo>
                  <a:pt x="584" y="80"/>
                  <a:pt x="578" y="76"/>
                  <a:pt x="568" y="76"/>
                </a:cubicBezTo>
                <a:cubicBezTo>
                  <a:pt x="545" y="76"/>
                  <a:pt x="545" y="76"/>
                  <a:pt x="545" y="76"/>
                </a:cubicBezTo>
                <a:cubicBezTo>
                  <a:pt x="545" y="99"/>
                  <a:pt x="545" y="99"/>
                  <a:pt x="545" y="99"/>
                </a:cubicBezTo>
                <a:cubicBezTo>
                  <a:pt x="567" y="99"/>
                  <a:pt x="567" y="99"/>
                  <a:pt x="567" y="99"/>
                </a:cubicBezTo>
                <a:cubicBezTo>
                  <a:pt x="577" y="99"/>
                  <a:pt x="584" y="96"/>
                  <a:pt x="584" y="88"/>
                </a:cubicBezTo>
                <a:moveTo>
                  <a:pt x="266" y="118"/>
                </a:moveTo>
                <a:cubicBezTo>
                  <a:pt x="296" y="118"/>
                  <a:pt x="296" y="118"/>
                  <a:pt x="296" y="118"/>
                </a:cubicBezTo>
                <a:cubicBezTo>
                  <a:pt x="281" y="83"/>
                  <a:pt x="281" y="83"/>
                  <a:pt x="281" y="83"/>
                </a:cubicBezTo>
                <a:lnTo>
                  <a:pt x="266" y="118"/>
                </a:lnTo>
                <a:close/>
                <a:moveTo>
                  <a:pt x="305" y="138"/>
                </a:moveTo>
                <a:cubicBezTo>
                  <a:pt x="258" y="138"/>
                  <a:pt x="258" y="138"/>
                  <a:pt x="258" y="138"/>
                </a:cubicBezTo>
                <a:cubicBezTo>
                  <a:pt x="250" y="156"/>
                  <a:pt x="250" y="156"/>
                  <a:pt x="250" y="156"/>
                </a:cubicBezTo>
                <a:cubicBezTo>
                  <a:pt x="248" y="161"/>
                  <a:pt x="245" y="163"/>
                  <a:pt x="240" y="163"/>
                </a:cubicBezTo>
                <a:cubicBezTo>
                  <a:pt x="234" y="163"/>
                  <a:pt x="229" y="159"/>
                  <a:pt x="229" y="153"/>
                </a:cubicBezTo>
                <a:cubicBezTo>
                  <a:pt x="229" y="151"/>
                  <a:pt x="229" y="149"/>
                  <a:pt x="230" y="147"/>
                </a:cubicBezTo>
                <a:cubicBezTo>
                  <a:pt x="267" y="63"/>
                  <a:pt x="267" y="63"/>
                  <a:pt x="267" y="63"/>
                </a:cubicBezTo>
                <a:cubicBezTo>
                  <a:pt x="270" y="58"/>
                  <a:pt x="274" y="54"/>
                  <a:pt x="282" y="54"/>
                </a:cubicBezTo>
                <a:cubicBezTo>
                  <a:pt x="289" y="54"/>
                  <a:pt x="293" y="58"/>
                  <a:pt x="296" y="63"/>
                </a:cubicBezTo>
                <a:cubicBezTo>
                  <a:pt x="333" y="147"/>
                  <a:pt x="333" y="147"/>
                  <a:pt x="333" y="147"/>
                </a:cubicBezTo>
                <a:cubicBezTo>
                  <a:pt x="334" y="149"/>
                  <a:pt x="334" y="151"/>
                  <a:pt x="334" y="153"/>
                </a:cubicBezTo>
                <a:cubicBezTo>
                  <a:pt x="334" y="159"/>
                  <a:pt x="329" y="163"/>
                  <a:pt x="323" y="163"/>
                </a:cubicBezTo>
                <a:cubicBezTo>
                  <a:pt x="318" y="163"/>
                  <a:pt x="314" y="161"/>
                  <a:pt x="312" y="156"/>
                </a:cubicBezTo>
                <a:lnTo>
                  <a:pt x="305" y="138"/>
                </a:lnTo>
                <a:close/>
                <a:moveTo>
                  <a:pt x="1026" y="223"/>
                </a:moveTo>
                <a:cubicBezTo>
                  <a:pt x="1058" y="223"/>
                  <a:pt x="1071" y="209"/>
                  <a:pt x="1071" y="177"/>
                </a:cubicBezTo>
                <a:cubicBezTo>
                  <a:pt x="1071" y="46"/>
                  <a:pt x="1071" y="46"/>
                  <a:pt x="1071" y="46"/>
                </a:cubicBezTo>
                <a:cubicBezTo>
                  <a:pt x="1071" y="14"/>
                  <a:pt x="1058" y="0"/>
                  <a:pt x="1026" y="0"/>
                </a:cubicBezTo>
                <a:cubicBezTo>
                  <a:pt x="799" y="0"/>
                  <a:pt x="799" y="0"/>
                  <a:pt x="799" y="0"/>
                </a:cubicBezTo>
                <a:cubicBezTo>
                  <a:pt x="701" y="118"/>
                  <a:pt x="701" y="118"/>
                  <a:pt x="701" y="118"/>
                </a:cubicBezTo>
                <a:cubicBezTo>
                  <a:pt x="698" y="116"/>
                  <a:pt x="698" y="116"/>
                  <a:pt x="698" y="116"/>
                </a:cubicBezTo>
                <a:cubicBezTo>
                  <a:pt x="707" y="76"/>
                  <a:pt x="707" y="76"/>
                  <a:pt x="707" y="76"/>
                </a:cubicBezTo>
                <a:cubicBezTo>
                  <a:pt x="705" y="76"/>
                  <a:pt x="704" y="76"/>
                  <a:pt x="702" y="76"/>
                </a:cubicBezTo>
                <a:cubicBezTo>
                  <a:pt x="683" y="76"/>
                  <a:pt x="670" y="91"/>
                  <a:pt x="670" y="109"/>
                </a:cubicBezTo>
                <a:cubicBezTo>
                  <a:pt x="670" y="109"/>
                  <a:pt x="670" y="109"/>
                  <a:pt x="670" y="109"/>
                </a:cubicBezTo>
                <a:cubicBezTo>
                  <a:pt x="670" y="127"/>
                  <a:pt x="684" y="142"/>
                  <a:pt x="703" y="142"/>
                </a:cubicBezTo>
                <a:cubicBezTo>
                  <a:pt x="722" y="142"/>
                  <a:pt x="735" y="128"/>
                  <a:pt x="735" y="109"/>
                </a:cubicBezTo>
                <a:cubicBezTo>
                  <a:pt x="735" y="109"/>
                  <a:pt x="735" y="109"/>
                  <a:pt x="735" y="109"/>
                </a:cubicBezTo>
                <a:cubicBezTo>
                  <a:pt x="735" y="106"/>
                  <a:pt x="734" y="102"/>
                  <a:pt x="733" y="99"/>
                </a:cubicBezTo>
                <a:cubicBezTo>
                  <a:pt x="753" y="84"/>
                  <a:pt x="753" y="84"/>
                  <a:pt x="753" y="84"/>
                </a:cubicBezTo>
                <a:cubicBezTo>
                  <a:pt x="757" y="91"/>
                  <a:pt x="759" y="100"/>
                  <a:pt x="759" y="109"/>
                </a:cubicBezTo>
                <a:cubicBezTo>
                  <a:pt x="759" y="109"/>
                  <a:pt x="759" y="109"/>
                  <a:pt x="759" y="109"/>
                </a:cubicBezTo>
                <a:cubicBezTo>
                  <a:pt x="759" y="139"/>
                  <a:pt x="735" y="164"/>
                  <a:pt x="702" y="164"/>
                </a:cubicBezTo>
                <a:cubicBezTo>
                  <a:pt x="669" y="164"/>
                  <a:pt x="646" y="140"/>
                  <a:pt x="646" y="109"/>
                </a:cubicBezTo>
                <a:cubicBezTo>
                  <a:pt x="646" y="109"/>
                  <a:pt x="646" y="109"/>
                  <a:pt x="646" y="109"/>
                </a:cubicBezTo>
                <a:cubicBezTo>
                  <a:pt x="646" y="79"/>
                  <a:pt x="670" y="54"/>
                  <a:pt x="703" y="54"/>
                </a:cubicBezTo>
                <a:cubicBezTo>
                  <a:pt x="706" y="54"/>
                  <a:pt x="709" y="54"/>
                  <a:pt x="712" y="55"/>
                </a:cubicBezTo>
                <a:cubicBezTo>
                  <a:pt x="724" y="0"/>
                  <a:pt x="724" y="0"/>
                  <a:pt x="7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13" y="0"/>
                  <a:pt x="0" y="14"/>
                  <a:pt x="0" y="46"/>
                </a:cubicBezTo>
                <a:cubicBezTo>
                  <a:pt x="0" y="177"/>
                  <a:pt x="0" y="177"/>
                  <a:pt x="0" y="177"/>
                </a:cubicBezTo>
                <a:cubicBezTo>
                  <a:pt x="0" y="209"/>
                  <a:pt x="13" y="223"/>
                  <a:pt x="45" y="223"/>
                </a:cubicBezTo>
                <a:lnTo>
                  <a:pt x="1026" y="223"/>
                </a:lnTo>
                <a:close/>
                <a:moveTo>
                  <a:pt x="477" y="151"/>
                </a:moveTo>
                <a:cubicBezTo>
                  <a:pt x="477" y="159"/>
                  <a:pt x="472" y="163"/>
                  <a:pt x="465" y="163"/>
                </a:cubicBezTo>
                <a:cubicBezTo>
                  <a:pt x="458" y="163"/>
                  <a:pt x="453" y="159"/>
                  <a:pt x="453" y="151"/>
                </a:cubicBezTo>
                <a:cubicBezTo>
                  <a:pt x="453" y="98"/>
                  <a:pt x="453" y="98"/>
                  <a:pt x="453" y="98"/>
                </a:cubicBezTo>
                <a:cubicBezTo>
                  <a:pt x="433" y="130"/>
                  <a:pt x="433" y="130"/>
                  <a:pt x="433" y="130"/>
                </a:cubicBezTo>
                <a:cubicBezTo>
                  <a:pt x="431" y="134"/>
                  <a:pt x="428" y="136"/>
                  <a:pt x="423" y="136"/>
                </a:cubicBezTo>
                <a:cubicBezTo>
                  <a:pt x="419" y="136"/>
                  <a:pt x="416" y="134"/>
                  <a:pt x="413" y="130"/>
                </a:cubicBezTo>
                <a:cubicBezTo>
                  <a:pt x="393" y="99"/>
                  <a:pt x="393" y="99"/>
                  <a:pt x="393" y="99"/>
                </a:cubicBezTo>
                <a:cubicBezTo>
                  <a:pt x="393" y="151"/>
                  <a:pt x="393" y="151"/>
                  <a:pt x="393" y="151"/>
                </a:cubicBezTo>
                <a:cubicBezTo>
                  <a:pt x="393" y="159"/>
                  <a:pt x="388" y="163"/>
                  <a:pt x="382" y="163"/>
                </a:cubicBezTo>
                <a:cubicBezTo>
                  <a:pt x="375" y="163"/>
                  <a:pt x="370" y="159"/>
                  <a:pt x="370" y="151"/>
                </a:cubicBezTo>
                <a:cubicBezTo>
                  <a:pt x="370" y="66"/>
                  <a:pt x="370" y="66"/>
                  <a:pt x="370" y="66"/>
                </a:cubicBezTo>
                <a:cubicBezTo>
                  <a:pt x="370" y="59"/>
                  <a:pt x="377" y="55"/>
                  <a:pt x="383" y="55"/>
                </a:cubicBezTo>
                <a:cubicBezTo>
                  <a:pt x="389" y="55"/>
                  <a:pt x="393" y="57"/>
                  <a:pt x="396" y="62"/>
                </a:cubicBezTo>
                <a:cubicBezTo>
                  <a:pt x="424" y="107"/>
                  <a:pt x="424" y="107"/>
                  <a:pt x="424" y="107"/>
                </a:cubicBezTo>
                <a:cubicBezTo>
                  <a:pt x="451" y="62"/>
                  <a:pt x="451" y="62"/>
                  <a:pt x="451" y="62"/>
                </a:cubicBezTo>
                <a:cubicBezTo>
                  <a:pt x="454" y="57"/>
                  <a:pt x="458" y="55"/>
                  <a:pt x="464" y="55"/>
                </a:cubicBezTo>
                <a:cubicBezTo>
                  <a:pt x="470" y="55"/>
                  <a:pt x="477" y="59"/>
                  <a:pt x="477" y="66"/>
                </a:cubicBezTo>
                <a:lnTo>
                  <a:pt x="477" y="151"/>
                </a:lnTo>
                <a:close/>
                <a:moveTo>
                  <a:pt x="572" y="56"/>
                </a:moveTo>
                <a:cubicBezTo>
                  <a:pt x="584" y="56"/>
                  <a:pt x="594" y="59"/>
                  <a:pt x="600" y="65"/>
                </a:cubicBezTo>
                <a:cubicBezTo>
                  <a:pt x="605" y="70"/>
                  <a:pt x="607" y="76"/>
                  <a:pt x="607" y="83"/>
                </a:cubicBezTo>
                <a:cubicBezTo>
                  <a:pt x="607" y="96"/>
                  <a:pt x="601" y="102"/>
                  <a:pt x="593" y="107"/>
                </a:cubicBezTo>
                <a:cubicBezTo>
                  <a:pt x="605" y="111"/>
                  <a:pt x="613" y="118"/>
                  <a:pt x="613" y="133"/>
                </a:cubicBezTo>
                <a:cubicBezTo>
                  <a:pt x="613" y="153"/>
                  <a:pt x="597" y="162"/>
                  <a:pt x="573" y="162"/>
                </a:cubicBezTo>
                <a:cubicBezTo>
                  <a:pt x="534" y="162"/>
                  <a:pt x="534" y="162"/>
                  <a:pt x="534" y="162"/>
                </a:cubicBezTo>
                <a:cubicBezTo>
                  <a:pt x="527" y="162"/>
                  <a:pt x="522" y="158"/>
                  <a:pt x="522" y="150"/>
                </a:cubicBezTo>
                <a:cubicBezTo>
                  <a:pt x="522" y="68"/>
                  <a:pt x="522" y="68"/>
                  <a:pt x="522" y="68"/>
                </a:cubicBezTo>
                <a:cubicBezTo>
                  <a:pt x="522" y="60"/>
                  <a:pt x="527" y="56"/>
                  <a:pt x="534" y="56"/>
                </a:cubicBezTo>
                <a:lnTo>
                  <a:pt x="572" y="56"/>
                </a:lnTo>
                <a:close/>
                <a:moveTo>
                  <a:pt x="108" y="68"/>
                </a:moveTo>
                <a:cubicBezTo>
                  <a:pt x="108" y="60"/>
                  <a:pt x="113" y="56"/>
                  <a:pt x="120" y="56"/>
                </a:cubicBezTo>
                <a:cubicBezTo>
                  <a:pt x="157" y="56"/>
                  <a:pt x="157" y="56"/>
                  <a:pt x="157" y="56"/>
                </a:cubicBezTo>
                <a:cubicBezTo>
                  <a:pt x="171" y="56"/>
                  <a:pt x="181" y="60"/>
                  <a:pt x="188" y="67"/>
                </a:cubicBezTo>
                <a:cubicBezTo>
                  <a:pt x="194" y="73"/>
                  <a:pt x="197" y="81"/>
                  <a:pt x="197" y="91"/>
                </a:cubicBezTo>
                <a:cubicBezTo>
                  <a:pt x="197" y="91"/>
                  <a:pt x="197" y="91"/>
                  <a:pt x="197" y="91"/>
                </a:cubicBezTo>
                <a:cubicBezTo>
                  <a:pt x="197" y="108"/>
                  <a:pt x="189" y="118"/>
                  <a:pt x="176" y="124"/>
                </a:cubicBezTo>
                <a:cubicBezTo>
                  <a:pt x="192" y="143"/>
                  <a:pt x="192" y="143"/>
                  <a:pt x="192" y="143"/>
                </a:cubicBezTo>
                <a:cubicBezTo>
                  <a:pt x="194" y="146"/>
                  <a:pt x="196" y="148"/>
                  <a:pt x="196" y="152"/>
                </a:cubicBezTo>
                <a:cubicBezTo>
                  <a:pt x="196" y="158"/>
                  <a:pt x="190" y="163"/>
                  <a:pt x="184" y="163"/>
                </a:cubicBezTo>
                <a:cubicBezTo>
                  <a:pt x="179" y="163"/>
                  <a:pt x="176" y="161"/>
                  <a:pt x="173" y="157"/>
                </a:cubicBezTo>
                <a:cubicBezTo>
                  <a:pt x="150" y="128"/>
                  <a:pt x="150" y="128"/>
                  <a:pt x="150" y="128"/>
                </a:cubicBezTo>
                <a:cubicBezTo>
                  <a:pt x="132" y="128"/>
                  <a:pt x="132" y="128"/>
                  <a:pt x="132" y="128"/>
                </a:cubicBezTo>
                <a:cubicBezTo>
                  <a:pt x="132" y="151"/>
                  <a:pt x="132" y="151"/>
                  <a:pt x="132" y="151"/>
                </a:cubicBezTo>
                <a:cubicBezTo>
                  <a:pt x="132" y="159"/>
                  <a:pt x="127" y="163"/>
                  <a:pt x="120" y="163"/>
                </a:cubicBezTo>
                <a:cubicBezTo>
                  <a:pt x="113" y="163"/>
                  <a:pt x="108" y="159"/>
                  <a:pt x="108" y="151"/>
                </a:cubicBezTo>
                <a:lnTo>
                  <a:pt x="108" y="68"/>
                </a:lnTo>
                <a:close/>
                <a:moveTo>
                  <a:pt x="811" y="162"/>
                </a:moveTo>
                <a:cubicBezTo>
                  <a:pt x="804" y="162"/>
                  <a:pt x="799" y="158"/>
                  <a:pt x="799" y="150"/>
                </a:cubicBezTo>
                <a:cubicBezTo>
                  <a:pt x="799" y="67"/>
                  <a:pt x="799" y="67"/>
                  <a:pt x="799" y="67"/>
                </a:cubicBezTo>
                <a:cubicBezTo>
                  <a:pt x="799" y="59"/>
                  <a:pt x="804" y="55"/>
                  <a:pt x="811" y="55"/>
                </a:cubicBezTo>
                <a:cubicBezTo>
                  <a:pt x="818" y="55"/>
                  <a:pt x="823" y="59"/>
                  <a:pt x="823" y="67"/>
                </a:cubicBezTo>
                <a:cubicBezTo>
                  <a:pt x="823" y="141"/>
                  <a:pt x="823" y="141"/>
                  <a:pt x="823" y="141"/>
                </a:cubicBezTo>
                <a:cubicBezTo>
                  <a:pt x="866" y="141"/>
                  <a:pt x="866" y="141"/>
                  <a:pt x="866" y="141"/>
                </a:cubicBezTo>
                <a:cubicBezTo>
                  <a:pt x="872" y="141"/>
                  <a:pt x="877" y="145"/>
                  <a:pt x="877" y="152"/>
                </a:cubicBezTo>
                <a:cubicBezTo>
                  <a:pt x="877" y="158"/>
                  <a:pt x="872" y="162"/>
                  <a:pt x="866" y="162"/>
                </a:cubicBezTo>
                <a:lnTo>
                  <a:pt x="811" y="162"/>
                </a:lnTo>
                <a:close/>
                <a:moveTo>
                  <a:pt x="919" y="162"/>
                </a:moveTo>
                <a:cubicBezTo>
                  <a:pt x="913" y="162"/>
                  <a:pt x="908" y="158"/>
                  <a:pt x="908" y="150"/>
                </a:cubicBezTo>
                <a:cubicBezTo>
                  <a:pt x="908" y="67"/>
                  <a:pt x="908" y="67"/>
                  <a:pt x="908" y="67"/>
                </a:cubicBezTo>
                <a:cubicBezTo>
                  <a:pt x="908" y="59"/>
                  <a:pt x="913" y="55"/>
                  <a:pt x="919" y="55"/>
                </a:cubicBezTo>
                <a:cubicBezTo>
                  <a:pt x="926" y="55"/>
                  <a:pt x="931" y="59"/>
                  <a:pt x="931" y="67"/>
                </a:cubicBezTo>
                <a:cubicBezTo>
                  <a:pt x="931" y="141"/>
                  <a:pt x="931" y="141"/>
                  <a:pt x="931" y="141"/>
                </a:cubicBezTo>
                <a:cubicBezTo>
                  <a:pt x="975" y="141"/>
                  <a:pt x="975" y="141"/>
                  <a:pt x="975" y="141"/>
                </a:cubicBezTo>
                <a:cubicBezTo>
                  <a:pt x="981" y="141"/>
                  <a:pt x="985" y="145"/>
                  <a:pt x="985" y="152"/>
                </a:cubicBezTo>
                <a:cubicBezTo>
                  <a:pt x="985" y="158"/>
                  <a:pt x="981" y="162"/>
                  <a:pt x="975" y="162"/>
                </a:cubicBezTo>
                <a:lnTo>
                  <a:pt x="919" y="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EE38BD6-B0DE-4974-8C0E-549D4DF8AD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5" name="Date_DateCustomA">
            <a:extLst>
              <a:ext uri="{FF2B5EF4-FFF2-40B4-BE49-F238E27FC236}">
                <a16:creationId xmlns:a16="http://schemas.microsoft.com/office/drawing/2014/main" id="{4F117C74-452F-4005-AE59-9EDC236F0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39E358D6-2C07-4588-BB20-50FD0000CCEB}" type="datetime1">
              <a:rPr lang="en-GB" smtClean="0"/>
              <a:t>26/05/2026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C666208A-F4F9-4299-9F9F-6881C4C08564}"/>
              </a:ext>
            </a:extLst>
          </p:cNvPr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7DF7DBE-6CC3-4F9E-A396-E82820B89E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8514" y="452543"/>
            <a:ext cx="4886324" cy="5255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Breaker text</a:t>
            </a:r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428454B1-AE1A-41EC-AD14-E0008864B56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98513" y="6159600"/>
            <a:ext cx="1219200" cy="257174"/>
          </a:xfrm>
          <a:custGeom>
            <a:avLst/>
            <a:gdLst>
              <a:gd name="T0" fmla="*/ 545 w 1071"/>
              <a:gd name="T1" fmla="*/ 142 h 223"/>
              <a:gd name="T2" fmla="*/ 572 w 1071"/>
              <a:gd name="T3" fmla="*/ 118 h 223"/>
              <a:gd name="T4" fmla="*/ 132 w 1071"/>
              <a:gd name="T5" fmla="*/ 108 h 223"/>
              <a:gd name="T6" fmla="*/ 173 w 1071"/>
              <a:gd name="T7" fmla="*/ 92 h 223"/>
              <a:gd name="T8" fmla="*/ 568 w 1071"/>
              <a:gd name="T9" fmla="*/ 76 h 223"/>
              <a:gd name="T10" fmla="*/ 567 w 1071"/>
              <a:gd name="T11" fmla="*/ 99 h 223"/>
              <a:gd name="T12" fmla="*/ 296 w 1071"/>
              <a:gd name="T13" fmla="*/ 118 h 223"/>
              <a:gd name="T14" fmla="*/ 305 w 1071"/>
              <a:gd name="T15" fmla="*/ 138 h 223"/>
              <a:gd name="T16" fmla="*/ 240 w 1071"/>
              <a:gd name="T17" fmla="*/ 163 h 223"/>
              <a:gd name="T18" fmla="*/ 267 w 1071"/>
              <a:gd name="T19" fmla="*/ 63 h 223"/>
              <a:gd name="T20" fmla="*/ 333 w 1071"/>
              <a:gd name="T21" fmla="*/ 147 h 223"/>
              <a:gd name="T22" fmla="*/ 312 w 1071"/>
              <a:gd name="T23" fmla="*/ 156 h 223"/>
              <a:gd name="T24" fmla="*/ 1071 w 1071"/>
              <a:gd name="T25" fmla="*/ 177 h 223"/>
              <a:gd name="T26" fmla="*/ 799 w 1071"/>
              <a:gd name="T27" fmla="*/ 0 h 223"/>
              <a:gd name="T28" fmla="*/ 707 w 1071"/>
              <a:gd name="T29" fmla="*/ 76 h 223"/>
              <a:gd name="T30" fmla="*/ 670 w 1071"/>
              <a:gd name="T31" fmla="*/ 109 h 223"/>
              <a:gd name="T32" fmla="*/ 735 w 1071"/>
              <a:gd name="T33" fmla="*/ 109 h 223"/>
              <a:gd name="T34" fmla="*/ 759 w 1071"/>
              <a:gd name="T35" fmla="*/ 109 h 223"/>
              <a:gd name="T36" fmla="*/ 646 w 1071"/>
              <a:gd name="T37" fmla="*/ 109 h 223"/>
              <a:gd name="T38" fmla="*/ 712 w 1071"/>
              <a:gd name="T39" fmla="*/ 55 h 223"/>
              <a:gd name="T40" fmla="*/ 0 w 1071"/>
              <a:gd name="T41" fmla="*/ 46 h 223"/>
              <a:gd name="T42" fmla="*/ 1026 w 1071"/>
              <a:gd name="T43" fmla="*/ 223 h 223"/>
              <a:gd name="T44" fmla="*/ 453 w 1071"/>
              <a:gd name="T45" fmla="*/ 151 h 223"/>
              <a:gd name="T46" fmla="*/ 423 w 1071"/>
              <a:gd name="T47" fmla="*/ 136 h 223"/>
              <a:gd name="T48" fmla="*/ 393 w 1071"/>
              <a:gd name="T49" fmla="*/ 151 h 223"/>
              <a:gd name="T50" fmla="*/ 370 w 1071"/>
              <a:gd name="T51" fmla="*/ 66 h 223"/>
              <a:gd name="T52" fmla="*/ 424 w 1071"/>
              <a:gd name="T53" fmla="*/ 107 h 223"/>
              <a:gd name="T54" fmla="*/ 477 w 1071"/>
              <a:gd name="T55" fmla="*/ 66 h 223"/>
              <a:gd name="T56" fmla="*/ 600 w 1071"/>
              <a:gd name="T57" fmla="*/ 65 h 223"/>
              <a:gd name="T58" fmla="*/ 613 w 1071"/>
              <a:gd name="T59" fmla="*/ 133 h 223"/>
              <a:gd name="T60" fmla="*/ 522 w 1071"/>
              <a:gd name="T61" fmla="*/ 150 h 223"/>
              <a:gd name="T62" fmla="*/ 572 w 1071"/>
              <a:gd name="T63" fmla="*/ 56 h 223"/>
              <a:gd name="T64" fmla="*/ 157 w 1071"/>
              <a:gd name="T65" fmla="*/ 56 h 223"/>
              <a:gd name="T66" fmla="*/ 197 w 1071"/>
              <a:gd name="T67" fmla="*/ 91 h 223"/>
              <a:gd name="T68" fmla="*/ 196 w 1071"/>
              <a:gd name="T69" fmla="*/ 152 h 223"/>
              <a:gd name="T70" fmla="*/ 150 w 1071"/>
              <a:gd name="T71" fmla="*/ 128 h 223"/>
              <a:gd name="T72" fmla="*/ 120 w 1071"/>
              <a:gd name="T73" fmla="*/ 163 h 223"/>
              <a:gd name="T74" fmla="*/ 811 w 1071"/>
              <a:gd name="T75" fmla="*/ 162 h 223"/>
              <a:gd name="T76" fmla="*/ 811 w 1071"/>
              <a:gd name="T77" fmla="*/ 55 h 223"/>
              <a:gd name="T78" fmla="*/ 866 w 1071"/>
              <a:gd name="T79" fmla="*/ 141 h 223"/>
              <a:gd name="T80" fmla="*/ 811 w 1071"/>
              <a:gd name="T81" fmla="*/ 162 h 223"/>
              <a:gd name="T82" fmla="*/ 908 w 1071"/>
              <a:gd name="T83" fmla="*/ 67 h 223"/>
              <a:gd name="T84" fmla="*/ 931 w 1071"/>
              <a:gd name="T85" fmla="*/ 141 h 223"/>
              <a:gd name="T86" fmla="*/ 975 w 1071"/>
              <a:gd name="T87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071" h="223">
                <a:moveTo>
                  <a:pt x="572" y="118"/>
                </a:moveTo>
                <a:cubicBezTo>
                  <a:pt x="545" y="118"/>
                  <a:pt x="545" y="118"/>
                  <a:pt x="545" y="118"/>
                </a:cubicBezTo>
                <a:cubicBezTo>
                  <a:pt x="545" y="142"/>
                  <a:pt x="545" y="142"/>
                  <a:pt x="545" y="142"/>
                </a:cubicBezTo>
                <a:cubicBezTo>
                  <a:pt x="573" y="142"/>
                  <a:pt x="573" y="142"/>
                  <a:pt x="573" y="142"/>
                </a:cubicBezTo>
                <a:cubicBezTo>
                  <a:pt x="583" y="142"/>
                  <a:pt x="590" y="138"/>
                  <a:pt x="590" y="130"/>
                </a:cubicBezTo>
                <a:cubicBezTo>
                  <a:pt x="590" y="123"/>
                  <a:pt x="584" y="118"/>
                  <a:pt x="572" y="118"/>
                </a:cubicBezTo>
                <a:moveTo>
                  <a:pt x="155" y="77"/>
                </a:moveTo>
                <a:cubicBezTo>
                  <a:pt x="132" y="77"/>
                  <a:pt x="132" y="77"/>
                  <a:pt x="132" y="77"/>
                </a:cubicBezTo>
                <a:cubicBezTo>
                  <a:pt x="132" y="108"/>
                  <a:pt x="132" y="108"/>
                  <a:pt x="132" y="108"/>
                </a:cubicBezTo>
                <a:cubicBezTo>
                  <a:pt x="155" y="108"/>
                  <a:pt x="155" y="108"/>
                  <a:pt x="155" y="108"/>
                </a:cubicBezTo>
                <a:cubicBezTo>
                  <a:pt x="167" y="108"/>
                  <a:pt x="173" y="101"/>
                  <a:pt x="173" y="92"/>
                </a:cubicBezTo>
                <a:cubicBezTo>
                  <a:pt x="173" y="92"/>
                  <a:pt x="173" y="92"/>
                  <a:pt x="173" y="92"/>
                </a:cubicBezTo>
                <a:cubicBezTo>
                  <a:pt x="173" y="82"/>
                  <a:pt x="166" y="77"/>
                  <a:pt x="155" y="77"/>
                </a:cubicBezTo>
                <a:moveTo>
                  <a:pt x="584" y="88"/>
                </a:moveTo>
                <a:cubicBezTo>
                  <a:pt x="584" y="80"/>
                  <a:pt x="578" y="76"/>
                  <a:pt x="568" y="76"/>
                </a:cubicBezTo>
                <a:cubicBezTo>
                  <a:pt x="545" y="76"/>
                  <a:pt x="545" y="76"/>
                  <a:pt x="545" y="76"/>
                </a:cubicBezTo>
                <a:cubicBezTo>
                  <a:pt x="545" y="99"/>
                  <a:pt x="545" y="99"/>
                  <a:pt x="545" y="99"/>
                </a:cubicBezTo>
                <a:cubicBezTo>
                  <a:pt x="567" y="99"/>
                  <a:pt x="567" y="99"/>
                  <a:pt x="567" y="99"/>
                </a:cubicBezTo>
                <a:cubicBezTo>
                  <a:pt x="577" y="99"/>
                  <a:pt x="584" y="96"/>
                  <a:pt x="584" y="88"/>
                </a:cubicBezTo>
                <a:moveTo>
                  <a:pt x="266" y="118"/>
                </a:moveTo>
                <a:cubicBezTo>
                  <a:pt x="296" y="118"/>
                  <a:pt x="296" y="118"/>
                  <a:pt x="296" y="118"/>
                </a:cubicBezTo>
                <a:cubicBezTo>
                  <a:pt x="281" y="83"/>
                  <a:pt x="281" y="83"/>
                  <a:pt x="281" y="83"/>
                </a:cubicBezTo>
                <a:lnTo>
                  <a:pt x="266" y="118"/>
                </a:lnTo>
                <a:close/>
                <a:moveTo>
                  <a:pt x="305" y="138"/>
                </a:moveTo>
                <a:cubicBezTo>
                  <a:pt x="258" y="138"/>
                  <a:pt x="258" y="138"/>
                  <a:pt x="258" y="138"/>
                </a:cubicBezTo>
                <a:cubicBezTo>
                  <a:pt x="250" y="156"/>
                  <a:pt x="250" y="156"/>
                  <a:pt x="250" y="156"/>
                </a:cubicBezTo>
                <a:cubicBezTo>
                  <a:pt x="248" y="161"/>
                  <a:pt x="245" y="163"/>
                  <a:pt x="240" y="163"/>
                </a:cubicBezTo>
                <a:cubicBezTo>
                  <a:pt x="234" y="163"/>
                  <a:pt x="229" y="159"/>
                  <a:pt x="229" y="153"/>
                </a:cubicBezTo>
                <a:cubicBezTo>
                  <a:pt x="229" y="151"/>
                  <a:pt x="229" y="149"/>
                  <a:pt x="230" y="147"/>
                </a:cubicBezTo>
                <a:cubicBezTo>
                  <a:pt x="267" y="63"/>
                  <a:pt x="267" y="63"/>
                  <a:pt x="267" y="63"/>
                </a:cubicBezTo>
                <a:cubicBezTo>
                  <a:pt x="270" y="58"/>
                  <a:pt x="274" y="54"/>
                  <a:pt x="282" y="54"/>
                </a:cubicBezTo>
                <a:cubicBezTo>
                  <a:pt x="289" y="54"/>
                  <a:pt x="293" y="58"/>
                  <a:pt x="296" y="63"/>
                </a:cubicBezTo>
                <a:cubicBezTo>
                  <a:pt x="333" y="147"/>
                  <a:pt x="333" y="147"/>
                  <a:pt x="333" y="147"/>
                </a:cubicBezTo>
                <a:cubicBezTo>
                  <a:pt x="334" y="149"/>
                  <a:pt x="334" y="151"/>
                  <a:pt x="334" y="153"/>
                </a:cubicBezTo>
                <a:cubicBezTo>
                  <a:pt x="334" y="159"/>
                  <a:pt x="329" y="163"/>
                  <a:pt x="323" y="163"/>
                </a:cubicBezTo>
                <a:cubicBezTo>
                  <a:pt x="318" y="163"/>
                  <a:pt x="314" y="161"/>
                  <a:pt x="312" y="156"/>
                </a:cubicBezTo>
                <a:lnTo>
                  <a:pt x="305" y="138"/>
                </a:lnTo>
                <a:close/>
                <a:moveTo>
                  <a:pt x="1026" y="223"/>
                </a:moveTo>
                <a:cubicBezTo>
                  <a:pt x="1058" y="223"/>
                  <a:pt x="1071" y="209"/>
                  <a:pt x="1071" y="177"/>
                </a:cubicBezTo>
                <a:cubicBezTo>
                  <a:pt x="1071" y="46"/>
                  <a:pt x="1071" y="46"/>
                  <a:pt x="1071" y="46"/>
                </a:cubicBezTo>
                <a:cubicBezTo>
                  <a:pt x="1071" y="14"/>
                  <a:pt x="1058" y="0"/>
                  <a:pt x="1026" y="0"/>
                </a:cubicBezTo>
                <a:cubicBezTo>
                  <a:pt x="799" y="0"/>
                  <a:pt x="799" y="0"/>
                  <a:pt x="799" y="0"/>
                </a:cubicBezTo>
                <a:cubicBezTo>
                  <a:pt x="701" y="118"/>
                  <a:pt x="701" y="118"/>
                  <a:pt x="701" y="118"/>
                </a:cubicBezTo>
                <a:cubicBezTo>
                  <a:pt x="698" y="116"/>
                  <a:pt x="698" y="116"/>
                  <a:pt x="698" y="116"/>
                </a:cubicBezTo>
                <a:cubicBezTo>
                  <a:pt x="707" y="76"/>
                  <a:pt x="707" y="76"/>
                  <a:pt x="707" y="76"/>
                </a:cubicBezTo>
                <a:cubicBezTo>
                  <a:pt x="705" y="76"/>
                  <a:pt x="704" y="76"/>
                  <a:pt x="702" y="76"/>
                </a:cubicBezTo>
                <a:cubicBezTo>
                  <a:pt x="683" y="76"/>
                  <a:pt x="670" y="91"/>
                  <a:pt x="670" y="109"/>
                </a:cubicBezTo>
                <a:cubicBezTo>
                  <a:pt x="670" y="109"/>
                  <a:pt x="670" y="109"/>
                  <a:pt x="670" y="109"/>
                </a:cubicBezTo>
                <a:cubicBezTo>
                  <a:pt x="670" y="127"/>
                  <a:pt x="684" y="142"/>
                  <a:pt x="703" y="142"/>
                </a:cubicBezTo>
                <a:cubicBezTo>
                  <a:pt x="722" y="142"/>
                  <a:pt x="735" y="128"/>
                  <a:pt x="735" y="109"/>
                </a:cubicBezTo>
                <a:cubicBezTo>
                  <a:pt x="735" y="109"/>
                  <a:pt x="735" y="109"/>
                  <a:pt x="735" y="109"/>
                </a:cubicBezTo>
                <a:cubicBezTo>
                  <a:pt x="735" y="106"/>
                  <a:pt x="734" y="102"/>
                  <a:pt x="733" y="99"/>
                </a:cubicBezTo>
                <a:cubicBezTo>
                  <a:pt x="753" y="84"/>
                  <a:pt x="753" y="84"/>
                  <a:pt x="753" y="84"/>
                </a:cubicBezTo>
                <a:cubicBezTo>
                  <a:pt x="757" y="91"/>
                  <a:pt x="759" y="100"/>
                  <a:pt x="759" y="109"/>
                </a:cubicBezTo>
                <a:cubicBezTo>
                  <a:pt x="759" y="109"/>
                  <a:pt x="759" y="109"/>
                  <a:pt x="759" y="109"/>
                </a:cubicBezTo>
                <a:cubicBezTo>
                  <a:pt x="759" y="139"/>
                  <a:pt x="735" y="164"/>
                  <a:pt x="702" y="164"/>
                </a:cubicBezTo>
                <a:cubicBezTo>
                  <a:pt x="669" y="164"/>
                  <a:pt x="646" y="140"/>
                  <a:pt x="646" y="109"/>
                </a:cubicBezTo>
                <a:cubicBezTo>
                  <a:pt x="646" y="109"/>
                  <a:pt x="646" y="109"/>
                  <a:pt x="646" y="109"/>
                </a:cubicBezTo>
                <a:cubicBezTo>
                  <a:pt x="646" y="79"/>
                  <a:pt x="670" y="54"/>
                  <a:pt x="703" y="54"/>
                </a:cubicBezTo>
                <a:cubicBezTo>
                  <a:pt x="706" y="54"/>
                  <a:pt x="709" y="54"/>
                  <a:pt x="712" y="55"/>
                </a:cubicBezTo>
                <a:cubicBezTo>
                  <a:pt x="724" y="0"/>
                  <a:pt x="724" y="0"/>
                  <a:pt x="7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13" y="0"/>
                  <a:pt x="0" y="14"/>
                  <a:pt x="0" y="46"/>
                </a:cubicBezTo>
                <a:cubicBezTo>
                  <a:pt x="0" y="177"/>
                  <a:pt x="0" y="177"/>
                  <a:pt x="0" y="177"/>
                </a:cubicBezTo>
                <a:cubicBezTo>
                  <a:pt x="0" y="209"/>
                  <a:pt x="13" y="223"/>
                  <a:pt x="45" y="223"/>
                </a:cubicBezTo>
                <a:lnTo>
                  <a:pt x="1026" y="223"/>
                </a:lnTo>
                <a:close/>
                <a:moveTo>
                  <a:pt x="477" y="151"/>
                </a:moveTo>
                <a:cubicBezTo>
                  <a:pt x="477" y="159"/>
                  <a:pt x="472" y="163"/>
                  <a:pt x="465" y="163"/>
                </a:cubicBezTo>
                <a:cubicBezTo>
                  <a:pt x="458" y="163"/>
                  <a:pt x="453" y="159"/>
                  <a:pt x="453" y="151"/>
                </a:cubicBezTo>
                <a:cubicBezTo>
                  <a:pt x="453" y="98"/>
                  <a:pt x="453" y="98"/>
                  <a:pt x="453" y="98"/>
                </a:cubicBezTo>
                <a:cubicBezTo>
                  <a:pt x="433" y="130"/>
                  <a:pt x="433" y="130"/>
                  <a:pt x="433" y="130"/>
                </a:cubicBezTo>
                <a:cubicBezTo>
                  <a:pt x="431" y="134"/>
                  <a:pt x="428" y="136"/>
                  <a:pt x="423" y="136"/>
                </a:cubicBezTo>
                <a:cubicBezTo>
                  <a:pt x="419" y="136"/>
                  <a:pt x="416" y="134"/>
                  <a:pt x="413" y="130"/>
                </a:cubicBezTo>
                <a:cubicBezTo>
                  <a:pt x="393" y="99"/>
                  <a:pt x="393" y="99"/>
                  <a:pt x="393" y="99"/>
                </a:cubicBezTo>
                <a:cubicBezTo>
                  <a:pt x="393" y="151"/>
                  <a:pt x="393" y="151"/>
                  <a:pt x="393" y="151"/>
                </a:cubicBezTo>
                <a:cubicBezTo>
                  <a:pt x="393" y="159"/>
                  <a:pt x="388" y="163"/>
                  <a:pt x="382" y="163"/>
                </a:cubicBezTo>
                <a:cubicBezTo>
                  <a:pt x="375" y="163"/>
                  <a:pt x="370" y="159"/>
                  <a:pt x="370" y="151"/>
                </a:cubicBezTo>
                <a:cubicBezTo>
                  <a:pt x="370" y="66"/>
                  <a:pt x="370" y="66"/>
                  <a:pt x="370" y="66"/>
                </a:cubicBezTo>
                <a:cubicBezTo>
                  <a:pt x="370" y="59"/>
                  <a:pt x="377" y="55"/>
                  <a:pt x="383" y="55"/>
                </a:cubicBezTo>
                <a:cubicBezTo>
                  <a:pt x="389" y="55"/>
                  <a:pt x="393" y="57"/>
                  <a:pt x="396" y="62"/>
                </a:cubicBezTo>
                <a:cubicBezTo>
                  <a:pt x="424" y="107"/>
                  <a:pt x="424" y="107"/>
                  <a:pt x="424" y="107"/>
                </a:cubicBezTo>
                <a:cubicBezTo>
                  <a:pt x="451" y="62"/>
                  <a:pt x="451" y="62"/>
                  <a:pt x="451" y="62"/>
                </a:cubicBezTo>
                <a:cubicBezTo>
                  <a:pt x="454" y="57"/>
                  <a:pt x="458" y="55"/>
                  <a:pt x="464" y="55"/>
                </a:cubicBezTo>
                <a:cubicBezTo>
                  <a:pt x="470" y="55"/>
                  <a:pt x="477" y="59"/>
                  <a:pt x="477" y="66"/>
                </a:cubicBezTo>
                <a:lnTo>
                  <a:pt x="477" y="151"/>
                </a:lnTo>
                <a:close/>
                <a:moveTo>
                  <a:pt x="572" y="56"/>
                </a:moveTo>
                <a:cubicBezTo>
                  <a:pt x="584" y="56"/>
                  <a:pt x="594" y="59"/>
                  <a:pt x="600" y="65"/>
                </a:cubicBezTo>
                <a:cubicBezTo>
                  <a:pt x="605" y="70"/>
                  <a:pt x="607" y="76"/>
                  <a:pt x="607" y="83"/>
                </a:cubicBezTo>
                <a:cubicBezTo>
                  <a:pt x="607" y="96"/>
                  <a:pt x="601" y="102"/>
                  <a:pt x="593" y="107"/>
                </a:cubicBezTo>
                <a:cubicBezTo>
                  <a:pt x="605" y="111"/>
                  <a:pt x="613" y="118"/>
                  <a:pt x="613" y="133"/>
                </a:cubicBezTo>
                <a:cubicBezTo>
                  <a:pt x="613" y="153"/>
                  <a:pt x="597" y="162"/>
                  <a:pt x="573" y="162"/>
                </a:cubicBezTo>
                <a:cubicBezTo>
                  <a:pt x="534" y="162"/>
                  <a:pt x="534" y="162"/>
                  <a:pt x="534" y="162"/>
                </a:cubicBezTo>
                <a:cubicBezTo>
                  <a:pt x="527" y="162"/>
                  <a:pt x="522" y="158"/>
                  <a:pt x="522" y="150"/>
                </a:cubicBezTo>
                <a:cubicBezTo>
                  <a:pt x="522" y="68"/>
                  <a:pt x="522" y="68"/>
                  <a:pt x="522" y="68"/>
                </a:cubicBezTo>
                <a:cubicBezTo>
                  <a:pt x="522" y="60"/>
                  <a:pt x="527" y="56"/>
                  <a:pt x="534" y="56"/>
                </a:cubicBezTo>
                <a:lnTo>
                  <a:pt x="572" y="56"/>
                </a:lnTo>
                <a:close/>
                <a:moveTo>
                  <a:pt x="108" y="68"/>
                </a:moveTo>
                <a:cubicBezTo>
                  <a:pt x="108" y="60"/>
                  <a:pt x="113" y="56"/>
                  <a:pt x="120" y="56"/>
                </a:cubicBezTo>
                <a:cubicBezTo>
                  <a:pt x="157" y="56"/>
                  <a:pt x="157" y="56"/>
                  <a:pt x="157" y="56"/>
                </a:cubicBezTo>
                <a:cubicBezTo>
                  <a:pt x="171" y="56"/>
                  <a:pt x="181" y="60"/>
                  <a:pt x="188" y="67"/>
                </a:cubicBezTo>
                <a:cubicBezTo>
                  <a:pt x="194" y="73"/>
                  <a:pt x="197" y="81"/>
                  <a:pt x="197" y="91"/>
                </a:cubicBezTo>
                <a:cubicBezTo>
                  <a:pt x="197" y="91"/>
                  <a:pt x="197" y="91"/>
                  <a:pt x="197" y="91"/>
                </a:cubicBezTo>
                <a:cubicBezTo>
                  <a:pt x="197" y="108"/>
                  <a:pt x="189" y="118"/>
                  <a:pt x="176" y="124"/>
                </a:cubicBezTo>
                <a:cubicBezTo>
                  <a:pt x="192" y="143"/>
                  <a:pt x="192" y="143"/>
                  <a:pt x="192" y="143"/>
                </a:cubicBezTo>
                <a:cubicBezTo>
                  <a:pt x="194" y="146"/>
                  <a:pt x="196" y="148"/>
                  <a:pt x="196" y="152"/>
                </a:cubicBezTo>
                <a:cubicBezTo>
                  <a:pt x="196" y="158"/>
                  <a:pt x="190" y="163"/>
                  <a:pt x="184" y="163"/>
                </a:cubicBezTo>
                <a:cubicBezTo>
                  <a:pt x="179" y="163"/>
                  <a:pt x="176" y="161"/>
                  <a:pt x="173" y="157"/>
                </a:cubicBezTo>
                <a:cubicBezTo>
                  <a:pt x="150" y="128"/>
                  <a:pt x="150" y="128"/>
                  <a:pt x="150" y="128"/>
                </a:cubicBezTo>
                <a:cubicBezTo>
                  <a:pt x="132" y="128"/>
                  <a:pt x="132" y="128"/>
                  <a:pt x="132" y="128"/>
                </a:cubicBezTo>
                <a:cubicBezTo>
                  <a:pt x="132" y="151"/>
                  <a:pt x="132" y="151"/>
                  <a:pt x="132" y="151"/>
                </a:cubicBezTo>
                <a:cubicBezTo>
                  <a:pt x="132" y="159"/>
                  <a:pt x="127" y="163"/>
                  <a:pt x="120" y="163"/>
                </a:cubicBezTo>
                <a:cubicBezTo>
                  <a:pt x="113" y="163"/>
                  <a:pt x="108" y="159"/>
                  <a:pt x="108" y="151"/>
                </a:cubicBezTo>
                <a:lnTo>
                  <a:pt x="108" y="68"/>
                </a:lnTo>
                <a:close/>
                <a:moveTo>
                  <a:pt x="811" y="162"/>
                </a:moveTo>
                <a:cubicBezTo>
                  <a:pt x="804" y="162"/>
                  <a:pt x="799" y="158"/>
                  <a:pt x="799" y="150"/>
                </a:cubicBezTo>
                <a:cubicBezTo>
                  <a:pt x="799" y="67"/>
                  <a:pt x="799" y="67"/>
                  <a:pt x="799" y="67"/>
                </a:cubicBezTo>
                <a:cubicBezTo>
                  <a:pt x="799" y="59"/>
                  <a:pt x="804" y="55"/>
                  <a:pt x="811" y="55"/>
                </a:cubicBezTo>
                <a:cubicBezTo>
                  <a:pt x="818" y="55"/>
                  <a:pt x="823" y="59"/>
                  <a:pt x="823" y="67"/>
                </a:cubicBezTo>
                <a:cubicBezTo>
                  <a:pt x="823" y="141"/>
                  <a:pt x="823" y="141"/>
                  <a:pt x="823" y="141"/>
                </a:cubicBezTo>
                <a:cubicBezTo>
                  <a:pt x="866" y="141"/>
                  <a:pt x="866" y="141"/>
                  <a:pt x="866" y="141"/>
                </a:cubicBezTo>
                <a:cubicBezTo>
                  <a:pt x="872" y="141"/>
                  <a:pt x="877" y="145"/>
                  <a:pt x="877" y="152"/>
                </a:cubicBezTo>
                <a:cubicBezTo>
                  <a:pt x="877" y="158"/>
                  <a:pt x="872" y="162"/>
                  <a:pt x="866" y="162"/>
                </a:cubicBezTo>
                <a:lnTo>
                  <a:pt x="811" y="162"/>
                </a:lnTo>
                <a:close/>
                <a:moveTo>
                  <a:pt x="919" y="162"/>
                </a:moveTo>
                <a:cubicBezTo>
                  <a:pt x="913" y="162"/>
                  <a:pt x="908" y="158"/>
                  <a:pt x="908" y="150"/>
                </a:cubicBezTo>
                <a:cubicBezTo>
                  <a:pt x="908" y="67"/>
                  <a:pt x="908" y="67"/>
                  <a:pt x="908" y="67"/>
                </a:cubicBezTo>
                <a:cubicBezTo>
                  <a:pt x="908" y="59"/>
                  <a:pt x="913" y="55"/>
                  <a:pt x="919" y="55"/>
                </a:cubicBezTo>
                <a:cubicBezTo>
                  <a:pt x="926" y="55"/>
                  <a:pt x="931" y="59"/>
                  <a:pt x="931" y="67"/>
                </a:cubicBezTo>
                <a:cubicBezTo>
                  <a:pt x="931" y="141"/>
                  <a:pt x="931" y="141"/>
                  <a:pt x="931" y="141"/>
                </a:cubicBezTo>
                <a:cubicBezTo>
                  <a:pt x="975" y="141"/>
                  <a:pt x="975" y="141"/>
                  <a:pt x="975" y="141"/>
                </a:cubicBezTo>
                <a:cubicBezTo>
                  <a:pt x="981" y="141"/>
                  <a:pt x="985" y="145"/>
                  <a:pt x="985" y="152"/>
                </a:cubicBezTo>
                <a:cubicBezTo>
                  <a:pt x="985" y="158"/>
                  <a:pt x="981" y="162"/>
                  <a:pt x="975" y="162"/>
                </a:cubicBezTo>
                <a:lnTo>
                  <a:pt x="919" y="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AE25691-DC33-4C04-AF2A-3DEFF887B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7" name="Date_DateCustomA">
            <a:extLst>
              <a:ext uri="{FF2B5EF4-FFF2-40B4-BE49-F238E27FC236}">
                <a16:creationId xmlns:a16="http://schemas.microsoft.com/office/drawing/2014/main" id="{F99201D3-72C4-4206-8970-FC1ACB025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E6892AED-DD77-42C7-BB42-12F75B7E66E8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27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ckground">
            <a:extLst>
              <a:ext uri="{FF2B5EF4-FFF2-40B4-BE49-F238E27FC236}">
                <a16:creationId xmlns:a16="http://schemas.microsoft.com/office/drawing/2014/main" id="{1C52AC6E-7F31-46F0-897C-8CA895D525E5}"/>
              </a:ext>
            </a:extLst>
          </p:cNvPr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GB" noProof="0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2A0CAF9-565B-4643-8539-61D9B882A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4" y="453600"/>
            <a:ext cx="10588624" cy="748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D6618B-DF84-4E96-B2FD-7B59D5717CE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8513" y="1633538"/>
            <a:ext cx="10588625" cy="4087812"/>
          </a:xfrm>
        </p:spPr>
        <p:txBody>
          <a:bodyPr/>
          <a:lstStyle>
            <a:lvl1pPr marL="361950" indent="-361950">
              <a:buFont typeface="+mj-lt"/>
              <a:buAutoNum type="arabicPeriod"/>
              <a:defRPr sz="1400" b="1" cap="all" baseline="0">
                <a:solidFill>
                  <a:schemeClr val="bg1"/>
                </a:solidFill>
              </a:defRPr>
            </a:lvl1pPr>
            <a:lvl2pPr marL="627063" indent="-265113">
              <a:defRPr sz="1400" b="1" cap="all" baseline="0">
                <a:solidFill>
                  <a:schemeClr val="bg1"/>
                </a:solidFill>
              </a:defRPr>
            </a:lvl2pPr>
            <a:lvl3pPr>
              <a:defRPr b="1" cap="all" baseline="0">
                <a:solidFill>
                  <a:schemeClr val="bg1"/>
                </a:solidFill>
              </a:defRPr>
            </a:lvl3pPr>
            <a:lvl4pPr>
              <a:defRPr b="1" cap="all" baseline="0">
                <a:solidFill>
                  <a:schemeClr val="bg1"/>
                </a:solidFill>
              </a:defRPr>
            </a:lvl4pPr>
            <a:lvl5pPr>
              <a:defRPr b="1" cap="all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SD_FLD_DocumentDate"/>
          <p:cNvSpPr txBox="1"/>
          <p:nvPr userDrawn="1"/>
        </p:nvSpPr>
        <p:spPr bwMode="auto">
          <a:xfrm>
            <a:off x="6092207" y="6281954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SD_FLD_Name"/>
          <p:cNvSpPr txBox="1"/>
          <p:nvPr userDrawn="1"/>
        </p:nvSpPr>
        <p:spPr bwMode="auto">
          <a:xfrm>
            <a:off x="6092207" y="6129519"/>
            <a:ext cx="5260115" cy="15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999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457189" rtl="0" eaLnBrk="0" fontAlgn="base" latinLnBrk="0" hangingPunc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tabLst/>
            </a:pPr>
            <a:endParaRPr kumimoji="0" lang="en-GB" sz="8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428454B1-AE1A-41EC-AD14-E0008864B56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98513" y="6159600"/>
            <a:ext cx="1219200" cy="257174"/>
          </a:xfrm>
          <a:custGeom>
            <a:avLst/>
            <a:gdLst>
              <a:gd name="T0" fmla="*/ 545 w 1071"/>
              <a:gd name="T1" fmla="*/ 142 h 223"/>
              <a:gd name="T2" fmla="*/ 572 w 1071"/>
              <a:gd name="T3" fmla="*/ 118 h 223"/>
              <a:gd name="T4" fmla="*/ 132 w 1071"/>
              <a:gd name="T5" fmla="*/ 108 h 223"/>
              <a:gd name="T6" fmla="*/ 173 w 1071"/>
              <a:gd name="T7" fmla="*/ 92 h 223"/>
              <a:gd name="T8" fmla="*/ 568 w 1071"/>
              <a:gd name="T9" fmla="*/ 76 h 223"/>
              <a:gd name="T10" fmla="*/ 567 w 1071"/>
              <a:gd name="T11" fmla="*/ 99 h 223"/>
              <a:gd name="T12" fmla="*/ 296 w 1071"/>
              <a:gd name="T13" fmla="*/ 118 h 223"/>
              <a:gd name="T14" fmla="*/ 305 w 1071"/>
              <a:gd name="T15" fmla="*/ 138 h 223"/>
              <a:gd name="T16" fmla="*/ 240 w 1071"/>
              <a:gd name="T17" fmla="*/ 163 h 223"/>
              <a:gd name="T18" fmla="*/ 267 w 1071"/>
              <a:gd name="T19" fmla="*/ 63 h 223"/>
              <a:gd name="T20" fmla="*/ 333 w 1071"/>
              <a:gd name="T21" fmla="*/ 147 h 223"/>
              <a:gd name="T22" fmla="*/ 312 w 1071"/>
              <a:gd name="T23" fmla="*/ 156 h 223"/>
              <a:gd name="T24" fmla="*/ 1071 w 1071"/>
              <a:gd name="T25" fmla="*/ 177 h 223"/>
              <a:gd name="T26" fmla="*/ 799 w 1071"/>
              <a:gd name="T27" fmla="*/ 0 h 223"/>
              <a:gd name="T28" fmla="*/ 707 w 1071"/>
              <a:gd name="T29" fmla="*/ 76 h 223"/>
              <a:gd name="T30" fmla="*/ 670 w 1071"/>
              <a:gd name="T31" fmla="*/ 109 h 223"/>
              <a:gd name="T32" fmla="*/ 735 w 1071"/>
              <a:gd name="T33" fmla="*/ 109 h 223"/>
              <a:gd name="T34" fmla="*/ 759 w 1071"/>
              <a:gd name="T35" fmla="*/ 109 h 223"/>
              <a:gd name="T36" fmla="*/ 646 w 1071"/>
              <a:gd name="T37" fmla="*/ 109 h 223"/>
              <a:gd name="T38" fmla="*/ 712 w 1071"/>
              <a:gd name="T39" fmla="*/ 55 h 223"/>
              <a:gd name="T40" fmla="*/ 0 w 1071"/>
              <a:gd name="T41" fmla="*/ 46 h 223"/>
              <a:gd name="T42" fmla="*/ 1026 w 1071"/>
              <a:gd name="T43" fmla="*/ 223 h 223"/>
              <a:gd name="T44" fmla="*/ 453 w 1071"/>
              <a:gd name="T45" fmla="*/ 151 h 223"/>
              <a:gd name="T46" fmla="*/ 423 w 1071"/>
              <a:gd name="T47" fmla="*/ 136 h 223"/>
              <a:gd name="T48" fmla="*/ 393 w 1071"/>
              <a:gd name="T49" fmla="*/ 151 h 223"/>
              <a:gd name="T50" fmla="*/ 370 w 1071"/>
              <a:gd name="T51" fmla="*/ 66 h 223"/>
              <a:gd name="T52" fmla="*/ 424 w 1071"/>
              <a:gd name="T53" fmla="*/ 107 h 223"/>
              <a:gd name="T54" fmla="*/ 477 w 1071"/>
              <a:gd name="T55" fmla="*/ 66 h 223"/>
              <a:gd name="T56" fmla="*/ 600 w 1071"/>
              <a:gd name="T57" fmla="*/ 65 h 223"/>
              <a:gd name="T58" fmla="*/ 613 w 1071"/>
              <a:gd name="T59" fmla="*/ 133 h 223"/>
              <a:gd name="T60" fmla="*/ 522 w 1071"/>
              <a:gd name="T61" fmla="*/ 150 h 223"/>
              <a:gd name="T62" fmla="*/ 572 w 1071"/>
              <a:gd name="T63" fmla="*/ 56 h 223"/>
              <a:gd name="T64" fmla="*/ 157 w 1071"/>
              <a:gd name="T65" fmla="*/ 56 h 223"/>
              <a:gd name="T66" fmla="*/ 197 w 1071"/>
              <a:gd name="T67" fmla="*/ 91 h 223"/>
              <a:gd name="T68" fmla="*/ 196 w 1071"/>
              <a:gd name="T69" fmla="*/ 152 h 223"/>
              <a:gd name="T70" fmla="*/ 150 w 1071"/>
              <a:gd name="T71" fmla="*/ 128 h 223"/>
              <a:gd name="T72" fmla="*/ 120 w 1071"/>
              <a:gd name="T73" fmla="*/ 163 h 223"/>
              <a:gd name="T74" fmla="*/ 811 w 1071"/>
              <a:gd name="T75" fmla="*/ 162 h 223"/>
              <a:gd name="T76" fmla="*/ 811 w 1071"/>
              <a:gd name="T77" fmla="*/ 55 h 223"/>
              <a:gd name="T78" fmla="*/ 866 w 1071"/>
              <a:gd name="T79" fmla="*/ 141 h 223"/>
              <a:gd name="T80" fmla="*/ 811 w 1071"/>
              <a:gd name="T81" fmla="*/ 162 h 223"/>
              <a:gd name="T82" fmla="*/ 908 w 1071"/>
              <a:gd name="T83" fmla="*/ 67 h 223"/>
              <a:gd name="T84" fmla="*/ 931 w 1071"/>
              <a:gd name="T85" fmla="*/ 141 h 223"/>
              <a:gd name="T86" fmla="*/ 975 w 1071"/>
              <a:gd name="T87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071" h="223">
                <a:moveTo>
                  <a:pt x="572" y="118"/>
                </a:moveTo>
                <a:cubicBezTo>
                  <a:pt x="545" y="118"/>
                  <a:pt x="545" y="118"/>
                  <a:pt x="545" y="118"/>
                </a:cubicBezTo>
                <a:cubicBezTo>
                  <a:pt x="545" y="142"/>
                  <a:pt x="545" y="142"/>
                  <a:pt x="545" y="142"/>
                </a:cubicBezTo>
                <a:cubicBezTo>
                  <a:pt x="573" y="142"/>
                  <a:pt x="573" y="142"/>
                  <a:pt x="573" y="142"/>
                </a:cubicBezTo>
                <a:cubicBezTo>
                  <a:pt x="583" y="142"/>
                  <a:pt x="590" y="138"/>
                  <a:pt x="590" y="130"/>
                </a:cubicBezTo>
                <a:cubicBezTo>
                  <a:pt x="590" y="123"/>
                  <a:pt x="584" y="118"/>
                  <a:pt x="572" y="118"/>
                </a:cubicBezTo>
                <a:moveTo>
                  <a:pt x="155" y="77"/>
                </a:moveTo>
                <a:cubicBezTo>
                  <a:pt x="132" y="77"/>
                  <a:pt x="132" y="77"/>
                  <a:pt x="132" y="77"/>
                </a:cubicBezTo>
                <a:cubicBezTo>
                  <a:pt x="132" y="108"/>
                  <a:pt x="132" y="108"/>
                  <a:pt x="132" y="108"/>
                </a:cubicBezTo>
                <a:cubicBezTo>
                  <a:pt x="155" y="108"/>
                  <a:pt x="155" y="108"/>
                  <a:pt x="155" y="108"/>
                </a:cubicBezTo>
                <a:cubicBezTo>
                  <a:pt x="167" y="108"/>
                  <a:pt x="173" y="101"/>
                  <a:pt x="173" y="92"/>
                </a:cubicBezTo>
                <a:cubicBezTo>
                  <a:pt x="173" y="92"/>
                  <a:pt x="173" y="92"/>
                  <a:pt x="173" y="92"/>
                </a:cubicBezTo>
                <a:cubicBezTo>
                  <a:pt x="173" y="82"/>
                  <a:pt x="166" y="77"/>
                  <a:pt x="155" y="77"/>
                </a:cubicBezTo>
                <a:moveTo>
                  <a:pt x="584" y="88"/>
                </a:moveTo>
                <a:cubicBezTo>
                  <a:pt x="584" y="80"/>
                  <a:pt x="578" y="76"/>
                  <a:pt x="568" y="76"/>
                </a:cubicBezTo>
                <a:cubicBezTo>
                  <a:pt x="545" y="76"/>
                  <a:pt x="545" y="76"/>
                  <a:pt x="545" y="76"/>
                </a:cubicBezTo>
                <a:cubicBezTo>
                  <a:pt x="545" y="99"/>
                  <a:pt x="545" y="99"/>
                  <a:pt x="545" y="99"/>
                </a:cubicBezTo>
                <a:cubicBezTo>
                  <a:pt x="567" y="99"/>
                  <a:pt x="567" y="99"/>
                  <a:pt x="567" y="99"/>
                </a:cubicBezTo>
                <a:cubicBezTo>
                  <a:pt x="577" y="99"/>
                  <a:pt x="584" y="96"/>
                  <a:pt x="584" y="88"/>
                </a:cubicBezTo>
                <a:moveTo>
                  <a:pt x="266" y="118"/>
                </a:moveTo>
                <a:cubicBezTo>
                  <a:pt x="296" y="118"/>
                  <a:pt x="296" y="118"/>
                  <a:pt x="296" y="118"/>
                </a:cubicBezTo>
                <a:cubicBezTo>
                  <a:pt x="281" y="83"/>
                  <a:pt x="281" y="83"/>
                  <a:pt x="281" y="83"/>
                </a:cubicBezTo>
                <a:lnTo>
                  <a:pt x="266" y="118"/>
                </a:lnTo>
                <a:close/>
                <a:moveTo>
                  <a:pt x="305" y="138"/>
                </a:moveTo>
                <a:cubicBezTo>
                  <a:pt x="258" y="138"/>
                  <a:pt x="258" y="138"/>
                  <a:pt x="258" y="138"/>
                </a:cubicBezTo>
                <a:cubicBezTo>
                  <a:pt x="250" y="156"/>
                  <a:pt x="250" y="156"/>
                  <a:pt x="250" y="156"/>
                </a:cubicBezTo>
                <a:cubicBezTo>
                  <a:pt x="248" y="161"/>
                  <a:pt x="245" y="163"/>
                  <a:pt x="240" y="163"/>
                </a:cubicBezTo>
                <a:cubicBezTo>
                  <a:pt x="234" y="163"/>
                  <a:pt x="229" y="159"/>
                  <a:pt x="229" y="153"/>
                </a:cubicBezTo>
                <a:cubicBezTo>
                  <a:pt x="229" y="151"/>
                  <a:pt x="229" y="149"/>
                  <a:pt x="230" y="147"/>
                </a:cubicBezTo>
                <a:cubicBezTo>
                  <a:pt x="267" y="63"/>
                  <a:pt x="267" y="63"/>
                  <a:pt x="267" y="63"/>
                </a:cubicBezTo>
                <a:cubicBezTo>
                  <a:pt x="270" y="58"/>
                  <a:pt x="274" y="54"/>
                  <a:pt x="282" y="54"/>
                </a:cubicBezTo>
                <a:cubicBezTo>
                  <a:pt x="289" y="54"/>
                  <a:pt x="293" y="58"/>
                  <a:pt x="296" y="63"/>
                </a:cubicBezTo>
                <a:cubicBezTo>
                  <a:pt x="333" y="147"/>
                  <a:pt x="333" y="147"/>
                  <a:pt x="333" y="147"/>
                </a:cubicBezTo>
                <a:cubicBezTo>
                  <a:pt x="334" y="149"/>
                  <a:pt x="334" y="151"/>
                  <a:pt x="334" y="153"/>
                </a:cubicBezTo>
                <a:cubicBezTo>
                  <a:pt x="334" y="159"/>
                  <a:pt x="329" y="163"/>
                  <a:pt x="323" y="163"/>
                </a:cubicBezTo>
                <a:cubicBezTo>
                  <a:pt x="318" y="163"/>
                  <a:pt x="314" y="161"/>
                  <a:pt x="312" y="156"/>
                </a:cubicBezTo>
                <a:lnTo>
                  <a:pt x="305" y="138"/>
                </a:lnTo>
                <a:close/>
                <a:moveTo>
                  <a:pt x="1026" y="223"/>
                </a:moveTo>
                <a:cubicBezTo>
                  <a:pt x="1058" y="223"/>
                  <a:pt x="1071" y="209"/>
                  <a:pt x="1071" y="177"/>
                </a:cubicBezTo>
                <a:cubicBezTo>
                  <a:pt x="1071" y="46"/>
                  <a:pt x="1071" y="46"/>
                  <a:pt x="1071" y="46"/>
                </a:cubicBezTo>
                <a:cubicBezTo>
                  <a:pt x="1071" y="14"/>
                  <a:pt x="1058" y="0"/>
                  <a:pt x="1026" y="0"/>
                </a:cubicBezTo>
                <a:cubicBezTo>
                  <a:pt x="799" y="0"/>
                  <a:pt x="799" y="0"/>
                  <a:pt x="799" y="0"/>
                </a:cubicBezTo>
                <a:cubicBezTo>
                  <a:pt x="701" y="118"/>
                  <a:pt x="701" y="118"/>
                  <a:pt x="701" y="118"/>
                </a:cubicBezTo>
                <a:cubicBezTo>
                  <a:pt x="698" y="116"/>
                  <a:pt x="698" y="116"/>
                  <a:pt x="698" y="116"/>
                </a:cubicBezTo>
                <a:cubicBezTo>
                  <a:pt x="707" y="76"/>
                  <a:pt x="707" y="76"/>
                  <a:pt x="707" y="76"/>
                </a:cubicBezTo>
                <a:cubicBezTo>
                  <a:pt x="705" y="76"/>
                  <a:pt x="704" y="76"/>
                  <a:pt x="702" y="76"/>
                </a:cubicBezTo>
                <a:cubicBezTo>
                  <a:pt x="683" y="76"/>
                  <a:pt x="670" y="91"/>
                  <a:pt x="670" y="109"/>
                </a:cubicBezTo>
                <a:cubicBezTo>
                  <a:pt x="670" y="109"/>
                  <a:pt x="670" y="109"/>
                  <a:pt x="670" y="109"/>
                </a:cubicBezTo>
                <a:cubicBezTo>
                  <a:pt x="670" y="127"/>
                  <a:pt x="684" y="142"/>
                  <a:pt x="703" y="142"/>
                </a:cubicBezTo>
                <a:cubicBezTo>
                  <a:pt x="722" y="142"/>
                  <a:pt x="735" y="128"/>
                  <a:pt x="735" y="109"/>
                </a:cubicBezTo>
                <a:cubicBezTo>
                  <a:pt x="735" y="109"/>
                  <a:pt x="735" y="109"/>
                  <a:pt x="735" y="109"/>
                </a:cubicBezTo>
                <a:cubicBezTo>
                  <a:pt x="735" y="106"/>
                  <a:pt x="734" y="102"/>
                  <a:pt x="733" y="99"/>
                </a:cubicBezTo>
                <a:cubicBezTo>
                  <a:pt x="753" y="84"/>
                  <a:pt x="753" y="84"/>
                  <a:pt x="753" y="84"/>
                </a:cubicBezTo>
                <a:cubicBezTo>
                  <a:pt x="757" y="91"/>
                  <a:pt x="759" y="100"/>
                  <a:pt x="759" y="109"/>
                </a:cubicBezTo>
                <a:cubicBezTo>
                  <a:pt x="759" y="109"/>
                  <a:pt x="759" y="109"/>
                  <a:pt x="759" y="109"/>
                </a:cubicBezTo>
                <a:cubicBezTo>
                  <a:pt x="759" y="139"/>
                  <a:pt x="735" y="164"/>
                  <a:pt x="702" y="164"/>
                </a:cubicBezTo>
                <a:cubicBezTo>
                  <a:pt x="669" y="164"/>
                  <a:pt x="646" y="140"/>
                  <a:pt x="646" y="109"/>
                </a:cubicBezTo>
                <a:cubicBezTo>
                  <a:pt x="646" y="109"/>
                  <a:pt x="646" y="109"/>
                  <a:pt x="646" y="109"/>
                </a:cubicBezTo>
                <a:cubicBezTo>
                  <a:pt x="646" y="79"/>
                  <a:pt x="670" y="54"/>
                  <a:pt x="703" y="54"/>
                </a:cubicBezTo>
                <a:cubicBezTo>
                  <a:pt x="706" y="54"/>
                  <a:pt x="709" y="54"/>
                  <a:pt x="712" y="55"/>
                </a:cubicBezTo>
                <a:cubicBezTo>
                  <a:pt x="724" y="0"/>
                  <a:pt x="724" y="0"/>
                  <a:pt x="7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13" y="0"/>
                  <a:pt x="0" y="14"/>
                  <a:pt x="0" y="46"/>
                </a:cubicBezTo>
                <a:cubicBezTo>
                  <a:pt x="0" y="177"/>
                  <a:pt x="0" y="177"/>
                  <a:pt x="0" y="177"/>
                </a:cubicBezTo>
                <a:cubicBezTo>
                  <a:pt x="0" y="209"/>
                  <a:pt x="13" y="223"/>
                  <a:pt x="45" y="223"/>
                </a:cubicBezTo>
                <a:lnTo>
                  <a:pt x="1026" y="223"/>
                </a:lnTo>
                <a:close/>
                <a:moveTo>
                  <a:pt x="477" y="151"/>
                </a:moveTo>
                <a:cubicBezTo>
                  <a:pt x="477" y="159"/>
                  <a:pt x="472" y="163"/>
                  <a:pt x="465" y="163"/>
                </a:cubicBezTo>
                <a:cubicBezTo>
                  <a:pt x="458" y="163"/>
                  <a:pt x="453" y="159"/>
                  <a:pt x="453" y="151"/>
                </a:cubicBezTo>
                <a:cubicBezTo>
                  <a:pt x="453" y="98"/>
                  <a:pt x="453" y="98"/>
                  <a:pt x="453" y="98"/>
                </a:cubicBezTo>
                <a:cubicBezTo>
                  <a:pt x="433" y="130"/>
                  <a:pt x="433" y="130"/>
                  <a:pt x="433" y="130"/>
                </a:cubicBezTo>
                <a:cubicBezTo>
                  <a:pt x="431" y="134"/>
                  <a:pt x="428" y="136"/>
                  <a:pt x="423" y="136"/>
                </a:cubicBezTo>
                <a:cubicBezTo>
                  <a:pt x="419" y="136"/>
                  <a:pt x="416" y="134"/>
                  <a:pt x="413" y="130"/>
                </a:cubicBezTo>
                <a:cubicBezTo>
                  <a:pt x="393" y="99"/>
                  <a:pt x="393" y="99"/>
                  <a:pt x="393" y="99"/>
                </a:cubicBezTo>
                <a:cubicBezTo>
                  <a:pt x="393" y="151"/>
                  <a:pt x="393" y="151"/>
                  <a:pt x="393" y="151"/>
                </a:cubicBezTo>
                <a:cubicBezTo>
                  <a:pt x="393" y="159"/>
                  <a:pt x="388" y="163"/>
                  <a:pt x="382" y="163"/>
                </a:cubicBezTo>
                <a:cubicBezTo>
                  <a:pt x="375" y="163"/>
                  <a:pt x="370" y="159"/>
                  <a:pt x="370" y="151"/>
                </a:cubicBezTo>
                <a:cubicBezTo>
                  <a:pt x="370" y="66"/>
                  <a:pt x="370" y="66"/>
                  <a:pt x="370" y="66"/>
                </a:cubicBezTo>
                <a:cubicBezTo>
                  <a:pt x="370" y="59"/>
                  <a:pt x="377" y="55"/>
                  <a:pt x="383" y="55"/>
                </a:cubicBezTo>
                <a:cubicBezTo>
                  <a:pt x="389" y="55"/>
                  <a:pt x="393" y="57"/>
                  <a:pt x="396" y="62"/>
                </a:cubicBezTo>
                <a:cubicBezTo>
                  <a:pt x="424" y="107"/>
                  <a:pt x="424" y="107"/>
                  <a:pt x="424" y="107"/>
                </a:cubicBezTo>
                <a:cubicBezTo>
                  <a:pt x="451" y="62"/>
                  <a:pt x="451" y="62"/>
                  <a:pt x="451" y="62"/>
                </a:cubicBezTo>
                <a:cubicBezTo>
                  <a:pt x="454" y="57"/>
                  <a:pt x="458" y="55"/>
                  <a:pt x="464" y="55"/>
                </a:cubicBezTo>
                <a:cubicBezTo>
                  <a:pt x="470" y="55"/>
                  <a:pt x="477" y="59"/>
                  <a:pt x="477" y="66"/>
                </a:cubicBezTo>
                <a:lnTo>
                  <a:pt x="477" y="151"/>
                </a:lnTo>
                <a:close/>
                <a:moveTo>
                  <a:pt x="572" y="56"/>
                </a:moveTo>
                <a:cubicBezTo>
                  <a:pt x="584" y="56"/>
                  <a:pt x="594" y="59"/>
                  <a:pt x="600" y="65"/>
                </a:cubicBezTo>
                <a:cubicBezTo>
                  <a:pt x="605" y="70"/>
                  <a:pt x="607" y="76"/>
                  <a:pt x="607" y="83"/>
                </a:cubicBezTo>
                <a:cubicBezTo>
                  <a:pt x="607" y="96"/>
                  <a:pt x="601" y="102"/>
                  <a:pt x="593" y="107"/>
                </a:cubicBezTo>
                <a:cubicBezTo>
                  <a:pt x="605" y="111"/>
                  <a:pt x="613" y="118"/>
                  <a:pt x="613" y="133"/>
                </a:cubicBezTo>
                <a:cubicBezTo>
                  <a:pt x="613" y="153"/>
                  <a:pt x="597" y="162"/>
                  <a:pt x="573" y="162"/>
                </a:cubicBezTo>
                <a:cubicBezTo>
                  <a:pt x="534" y="162"/>
                  <a:pt x="534" y="162"/>
                  <a:pt x="534" y="162"/>
                </a:cubicBezTo>
                <a:cubicBezTo>
                  <a:pt x="527" y="162"/>
                  <a:pt x="522" y="158"/>
                  <a:pt x="522" y="150"/>
                </a:cubicBezTo>
                <a:cubicBezTo>
                  <a:pt x="522" y="68"/>
                  <a:pt x="522" y="68"/>
                  <a:pt x="522" y="68"/>
                </a:cubicBezTo>
                <a:cubicBezTo>
                  <a:pt x="522" y="60"/>
                  <a:pt x="527" y="56"/>
                  <a:pt x="534" y="56"/>
                </a:cubicBezTo>
                <a:lnTo>
                  <a:pt x="572" y="56"/>
                </a:lnTo>
                <a:close/>
                <a:moveTo>
                  <a:pt x="108" y="68"/>
                </a:moveTo>
                <a:cubicBezTo>
                  <a:pt x="108" y="60"/>
                  <a:pt x="113" y="56"/>
                  <a:pt x="120" y="56"/>
                </a:cubicBezTo>
                <a:cubicBezTo>
                  <a:pt x="157" y="56"/>
                  <a:pt x="157" y="56"/>
                  <a:pt x="157" y="56"/>
                </a:cubicBezTo>
                <a:cubicBezTo>
                  <a:pt x="171" y="56"/>
                  <a:pt x="181" y="60"/>
                  <a:pt x="188" y="67"/>
                </a:cubicBezTo>
                <a:cubicBezTo>
                  <a:pt x="194" y="73"/>
                  <a:pt x="197" y="81"/>
                  <a:pt x="197" y="91"/>
                </a:cubicBezTo>
                <a:cubicBezTo>
                  <a:pt x="197" y="91"/>
                  <a:pt x="197" y="91"/>
                  <a:pt x="197" y="91"/>
                </a:cubicBezTo>
                <a:cubicBezTo>
                  <a:pt x="197" y="108"/>
                  <a:pt x="189" y="118"/>
                  <a:pt x="176" y="124"/>
                </a:cubicBezTo>
                <a:cubicBezTo>
                  <a:pt x="192" y="143"/>
                  <a:pt x="192" y="143"/>
                  <a:pt x="192" y="143"/>
                </a:cubicBezTo>
                <a:cubicBezTo>
                  <a:pt x="194" y="146"/>
                  <a:pt x="196" y="148"/>
                  <a:pt x="196" y="152"/>
                </a:cubicBezTo>
                <a:cubicBezTo>
                  <a:pt x="196" y="158"/>
                  <a:pt x="190" y="163"/>
                  <a:pt x="184" y="163"/>
                </a:cubicBezTo>
                <a:cubicBezTo>
                  <a:pt x="179" y="163"/>
                  <a:pt x="176" y="161"/>
                  <a:pt x="173" y="157"/>
                </a:cubicBezTo>
                <a:cubicBezTo>
                  <a:pt x="150" y="128"/>
                  <a:pt x="150" y="128"/>
                  <a:pt x="150" y="128"/>
                </a:cubicBezTo>
                <a:cubicBezTo>
                  <a:pt x="132" y="128"/>
                  <a:pt x="132" y="128"/>
                  <a:pt x="132" y="128"/>
                </a:cubicBezTo>
                <a:cubicBezTo>
                  <a:pt x="132" y="151"/>
                  <a:pt x="132" y="151"/>
                  <a:pt x="132" y="151"/>
                </a:cubicBezTo>
                <a:cubicBezTo>
                  <a:pt x="132" y="159"/>
                  <a:pt x="127" y="163"/>
                  <a:pt x="120" y="163"/>
                </a:cubicBezTo>
                <a:cubicBezTo>
                  <a:pt x="113" y="163"/>
                  <a:pt x="108" y="159"/>
                  <a:pt x="108" y="151"/>
                </a:cubicBezTo>
                <a:lnTo>
                  <a:pt x="108" y="68"/>
                </a:lnTo>
                <a:close/>
                <a:moveTo>
                  <a:pt x="811" y="162"/>
                </a:moveTo>
                <a:cubicBezTo>
                  <a:pt x="804" y="162"/>
                  <a:pt x="799" y="158"/>
                  <a:pt x="799" y="150"/>
                </a:cubicBezTo>
                <a:cubicBezTo>
                  <a:pt x="799" y="67"/>
                  <a:pt x="799" y="67"/>
                  <a:pt x="799" y="67"/>
                </a:cubicBezTo>
                <a:cubicBezTo>
                  <a:pt x="799" y="59"/>
                  <a:pt x="804" y="55"/>
                  <a:pt x="811" y="55"/>
                </a:cubicBezTo>
                <a:cubicBezTo>
                  <a:pt x="818" y="55"/>
                  <a:pt x="823" y="59"/>
                  <a:pt x="823" y="67"/>
                </a:cubicBezTo>
                <a:cubicBezTo>
                  <a:pt x="823" y="141"/>
                  <a:pt x="823" y="141"/>
                  <a:pt x="823" y="141"/>
                </a:cubicBezTo>
                <a:cubicBezTo>
                  <a:pt x="866" y="141"/>
                  <a:pt x="866" y="141"/>
                  <a:pt x="866" y="141"/>
                </a:cubicBezTo>
                <a:cubicBezTo>
                  <a:pt x="872" y="141"/>
                  <a:pt x="877" y="145"/>
                  <a:pt x="877" y="152"/>
                </a:cubicBezTo>
                <a:cubicBezTo>
                  <a:pt x="877" y="158"/>
                  <a:pt x="872" y="162"/>
                  <a:pt x="866" y="162"/>
                </a:cubicBezTo>
                <a:lnTo>
                  <a:pt x="811" y="162"/>
                </a:lnTo>
                <a:close/>
                <a:moveTo>
                  <a:pt x="919" y="162"/>
                </a:moveTo>
                <a:cubicBezTo>
                  <a:pt x="913" y="162"/>
                  <a:pt x="908" y="158"/>
                  <a:pt x="908" y="150"/>
                </a:cubicBezTo>
                <a:cubicBezTo>
                  <a:pt x="908" y="67"/>
                  <a:pt x="908" y="67"/>
                  <a:pt x="908" y="67"/>
                </a:cubicBezTo>
                <a:cubicBezTo>
                  <a:pt x="908" y="59"/>
                  <a:pt x="913" y="55"/>
                  <a:pt x="919" y="55"/>
                </a:cubicBezTo>
                <a:cubicBezTo>
                  <a:pt x="926" y="55"/>
                  <a:pt x="931" y="59"/>
                  <a:pt x="931" y="67"/>
                </a:cubicBezTo>
                <a:cubicBezTo>
                  <a:pt x="931" y="141"/>
                  <a:pt x="931" y="141"/>
                  <a:pt x="931" y="141"/>
                </a:cubicBezTo>
                <a:cubicBezTo>
                  <a:pt x="975" y="141"/>
                  <a:pt x="975" y="141"/>
                  <a:pt x="975" y="141"/>
                </a:cubicBezTo>
                <a:cubicBezTo>
                  <a:pt x="981" y="141"/>
                  <a:pt x="985" y="145"/>
                  <a:pt x="985" y="152"/>
                </a:cubicBezTo>
                <a:cubicBezTo>
                  <a:pt x="985" y="158"/>
                  <a:pt x="981" y="162"/>
                  <a:pt x="975" y="162"/>
                </a:cubicBezTo>
                <a:lnTo>
                  <a:pt x="919" y="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023EA8A-7243-49C8-8C39-DC7F2EDAB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>
                <a:solidFill>
                  <a:schemeClr val="bg1"/>
                </a:solidFill>
              </a:defRPr>
            </a:lvl1pPr>
          </a:lstStyle>
          <a:p>
            <a:pPr algn="r"/>
            <a:endParaRPr lang="en-GB" dirty="0"/>
          </a:p>
        </p:txBody>
      </p:sp>
      <p:sp>
        <p:nvSpPr>
          <p:cNvPr id="17" name="Date_DateCustomA">
            <a:extLst>
              <a:ext uri="{FF2B5EF4-FFF2-40B4-BE49-F238E27FC236}">
                <a16:creationId xmlns:a16="http://schemas.microsoft.com/office/drawing/2014/main" id="{0BFC8F03-4431-41CF-AF1F-ECDA54529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bg1"/>
                </a:solidFill>
              </a:defRPr>
            </a:lvl1pPr>
          </a:lstStyle>
          <a:p>
            <a:pPr algn="r"/>
            <a:fld id="{CD4A6F46-B6F7-4994-AAE4-379699F66888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220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DBAD0C-7FB6-4652-87AA-A678753B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4" y="453600"/>
            <a:ext cx="10588624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98512" y="1645033"/>
            <a:ext cx="10588625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F0F6B-AA6E-4B16-90F1-26987BBE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7" name="Date_DateCustomA">
            <a:extLst>
              <a:ext uri="{FF2B5EF4-FFF2-40B4-BE49-F238E27FC236}">
                <a16:creationId xmlns:a16="http://schemas.microsoft.com/office/drawing/2014/main" id="{FDCD1E09-F97D-49B0-8DE9-0E701EFB5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3B98ADA4-E8FA-45D8-A667-5B7FA1A67187}" type="datetime1">
              <a:rPr lang="en-GB" smtClean="0"/>
              <a:t>26/05/2026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E865576-C688-4E63-82CB-FB6477AAE62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4886325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478155-5C9E-4D4A-AA75-125DF35A1CB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99224" y="1645032"/>
            <a:ext cx="4887913" cy="406335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842E0E-6D91-4141-882C-6C91050C6F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8" name="Date_DateCustomA">
            <a:extLst>
              <a:ext uri="{FF2B5EF4-FFF2-40B4-BE49-F238E27FC236}">
                <a16:creationId xmlns:a16="http://schemas.microsoft.com/office/drawing/2014/main" id="{C64885CE-5A72-464C-A675-4AEA666E3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851C8650-3279-4A76-90A4-98B51440301C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108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98512" y="452543"/>
            <a:ext cx="10588625" cy="748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E865576-C688-4E63-82CB-FB6477AAE62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98513" y="1645033"/>
            <a:ext cx="4071937" cy="4063354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3" name="Content Placeholder 4">
            <a:extLst>
              <a:ext uri="{FF2B5EF4-FFF2-40B4-BE49-F238E27FC236}">
                <a16:creationId xmlns:a16="http://schemas.microsoft.com/office/drawing/2014/main" id="{535335C1-5736-449E-B5A3-80EF8EFB92D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84838" y="1645032"/>
            <a:ext cx="5702300" cy="406335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85281A-363B-4F1C-8128-EA4AF52562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288" y="6281956"/>
            <a:ext cx="8143876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8" name="Date_DateCustomA">
            <a:extLst>
              <a:ext uri="{FF2B5EF4-FFF2-40B4-BE49-F238E27FC236}">
                <a16:creationId xmlns:a16="http://schemas.microsoft.com/office/drawing/2014/main" id="{B0E6362C-AD60-4A3E-B1BD-8ACCD0B3D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B13202A9-DE11-408D-9B8A-7630BF567349}" type="datetime1">
              <a:rPr lang="en-GB" smtClean="0"/>
              <a:t>26/05/2026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11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798513" y="312840"/>
            <a:ext cx="10588625" cy="74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noProof="0" dirty="0"/>
              <a:t>Presentation title</a:t>
            </a:r>
            <a:br>
              <a:rPr lang="en-GB" noProof="0" dirty="0"/>
            </a:br>
            <a:r>
              <a:rPr lang="en-GB" noProof="0" dirty="0"/>
              <a:t>(in cyan)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07200" y="6282000"/>
            <a:ext cx="479938" cy="155611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 b="0" baseline="0"/>
            </a:lvl1pPr>
          </a:lstStyle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8512" y="1648207"/>
            <a:ext cx="10588625" cy="4060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4 No bullet text 18</a:t>
            </a:r>
          </a:p>
          <a:p>
            <a:pPr lvl="4"/>
            <a:r>
              <a:rPr lang="en-GB" noProof="0" dirty="0"/>
              <a:t>5 </a:t>
            </a:r>
            <a:r>
              <a:rPr lang="en-GB" noProof="0" dirty="0" err="1"/>
              <a:t>Megaheader</a:t>
            </a:r>
            <a:r>
              <a:rPr lang="en-GB" noProof="0" dirty="0"/>
              <a:t> caps 48</a:t>
            </a:r>
          </a:p>
          <a:p>
            <a:pPr lvl="5"/>
            <a:r>
              <a:rPr lang="en-GB" noProof="0" dirty="0"/>
              <a:t>6 Header caps 18</a:t>
            </a:r>
          </a:p>
          <a:p>
            <a:pPr lvl="6"/>
            <a:r>
              <a:rPr lang="en-GB" noProof="0" dirty="0"/>
              <a:t>7 Text 18</a:t>
            </a:r>
          </a:p>
          <a:p>
            <a:pPr lvl="7"/>
            <a:r>
              <a:rPr lang="en-GB" noProof="0" dirty="0"/>
              <a:t>8 Number 16</a:t>
            </a:r>
          </a:p>
          <a:p>
            <a:pPr lvl="8"/>
            <a:r>
              <a:rPr lang="en-GB" noProof="0" dirty="0"/>
              <a:t>9 Letter 16</a:t>
            </a:r>
          </a:p>
          <a:p>
            <a:pPr lvl="8"/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E4955-7821-481C-9AF7-C7D937675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6062" y="6281956"/>
            <a:ext cx="6515101" cy="155656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10" name="Date_DateCustomA">
            <a:extLst>
              <a:ext uri="{FF2B5EF4-FFF2-40B4-BE49-F238E27FC236}">
                <a16:creationId xmlns:a16="http://schemas.microsoft.com/office/drawing/2014/main" id="{ADC3E656-DC3F-4718-B1B2-E5B4B66615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2289" y="6142932"/>
            <a:ext cx="704849" cy="12235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8E8A079D-0F01-4087-8466-404AA9697848}" type="datetime1">
              <a:rPr lang="da-DK" smtClean="0"/>
              <a:t>26-05-2026</a:t>
            </a:fld>
            <a:endParaRPr lang="da-DK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135459E-96A0-4D48-B1D9-A034EE07E024}"/>
              </a:ext>
            </a:extLst>
          </p:cNvPr>
          <p:cNvGrpSpPr/>
          <p:nvPr userDrawn="1"/>
        </p:nvGrpSpPr>
        <p:grpSpPr>
          <a:xfrm>
            <a:off x="-1972094" y="522206"/>
            <a:ext cx="1796791" cy="2907588"/>
            <a:chOff x="-1899137" y="-1"/>
            <a:chExt cx="1796791" cy="290758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F113FF-8BE3-4207-A5C6-F4579EED1B78}"/>
                </a:ext>
              </a:extLst>
            </p:cNvPr>
            <p:cNvGrpSpPr/>
            <p:nvPr userDrawn="1"/>
          </p:nvGrpSpPr>
          <p:grpSpPr>
            <a:xfrm>
              <a:off x="-1899137" y="-1"/>
              <a:ext cx="1796791" cy="2907588"/>
              <a:chOff x="9009867" y="1645032"/>
              <a:chExt cx="2365739" cy="382826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359A05F-1860-4448-A740-55E89B6688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9182748" y="1852126"/>
                <a:ext cx="599367" cy="280555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8399B32-2EE3-49AE-80A0-6797B01E89E6}"/>
                  </a:ext>
                </a:extLst>
              </p:cNvPr>
              <p:cNvSpPr txBox="1"/>
              <p:nvPr/>
            </p:nvSpPr>
            <p:spPr bwMode="auto">
              <a:xfrm>
                <a:off x="9199275" y="2239970"/>
                <a:ext cx="1887588" cy="8509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12700" marR="0" indent="-25400" algn="l" defTabSz="457200" rtl="0" eaLnBrk="0" fontAlgn="base" latinLnBrk="0" hangingPunct="0"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tabLst/>
                </a:pP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LIST LEVELS (BULLET LEVELS) </a:t>
                </a: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b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</a:br>
                <a:r>
                  <a:rPr kumimoji="0" lang="en-GB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Verdana"/>
                    <a:ea typeface="Verdana" pitchFamily="34" charset="0"/>
                    <a:cs typeface="Verdana" pitchFamily="34" charset="0"/>
                  </a:rPr>
                  <a:t>USE ABOVE TOOL IN THE TAB HOME TO CHANGE TEXT STYLES (ALSO USE TAB FUNCTION)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6A251040-79B2-4E75-B580-29B9D6CC1B9D}"/>
                  </a:ext>
                </a:extLst>
              </p:cNvPr>
              <p:cNvSpPr/>
              <p:nvPr/>
            </p:nvSpPr>
            <p:spPr>
              <a:xfrm>
                <a:off x="9009867" y="1645032"/>
                <a:ext cx="2365739" cy="3828268"/>
              </a:xfrm>
              <a:prstGeom prst="roundRect">
                <a:avLst>
                  <a:gd name="adj" fmla="val 3193"/>
                </a:avLst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 dirty="0">
                  <a:solidFill>
                    <a:schemeClr val="accent3"/>
                  </a:solidFill>
                </a:endParaRPr>
              </a:p>
            </p:txBody>
          </p:sp>
        </p:grp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25B3411-6214-4AE2-A1EF-BEE63EC00B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2"/>
            <a:stretch>
              <a:fillRect/>
            </a:stretch>
          </p:blipFill>
          <p:spPr>
            <a:xfrm>
              <a:off x="-1884053" y="1200637"/>
              <a:ext cx="1418614" cy="1444137"/>
            </a:xfrm>
            <a:prstGeom prst="rect">
              <a:avLst/>
            </a:prstGeom>
          </p:spPr>
        </p:pic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038C835D-7A3F-4157-850A-1556A9D8479F}"/>
              </a:ext>
            </a:extLst>
          </p:cNvPr>
          <p:cNvPicPr>
            <a:picLocks noChangeAspect="1"/>
          </p:cNvPicPr>
          <p:nvPr userDrawn="1"/>
        </p:nvPicPr>
        <p:blipFill>
          <a:blip r:embed="rId43"/>
          <a:stretch>
            <a:fillRect/>
          </a:stretch>
        </p:blipFill>
        <p:spPr>
          <a:xfrm>
            <a:off x="798513" y="6159600"/>
            <a:ext cx="2826458" cy="2556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515BF35-693E-4749-821E-5148CED147C8}"/>
              </a:ext>
            </a:extLst>
          </p:cNvPr>
          <p:cNvSpPr/>
          <p:nvPr userDrawn="1"/>
        </p:nvSpPr>
        <p:spPr>
          <a:xfrm>
            <a:off x="2051824" y="6142932"/>
            <a:ext cx="1573147" cy="2722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34" r:id="rId2"/>
    <p:sldLayoutId id="2147483797" r:id="rId3"/>
    <p:sldLayoutId id="2147483748" r:id="rId4"/>
    <p:sldLayoutId id="2147483788" r:id="rId5"/>
    <p:sldLayoutId id="2147483798" r:id="rId6"/>
    <p:sldLayoutId id="2147483737" r:id="rId7"/>
    <p:sldLayoutId id="2147483791" r:id="rId8"/>
    <p:sldLayoutId id="2147483770" r:id="rId9"/>
    <p:sldLayoutId id="2147483792" r:id="rId10"/>
    <p:sldLayoutId id="2147483793" r:id="rId11"/>
    <p:sldLayoutId id="2147483771" r:id="rId12"/>
    <p:sldLayoutId id="2147483795" r:id="rId13"/>
    <p:sldLayoutId id="2147483794" r:id="rId14"/>
    <p:sldLayoutId id="2147483768" r:id="rId15"/>
    <p:sldLayoutId id="2147483773" r:id="rId16"/>
    <p:sldLayoutId id="2147483769" r:id="rId17"/>
    <p:sldLayoutId id="2147483772" r:id="rId18"/>
    <p:sldLayoutId id="2147483774" r:id="rId19"/>
    <p:sldLayoutId id="2147483775" r:id="rId20"/>
    <p:sldLayoutId id="2147483776" r:id="rId21"/>
    <p:sldLayoutId id="2147483796" r:id="rId22"/>
    <p:sldLayoutId id="2147483777" r:id="rId23"/>
    <p:sldLayoutId id="2147483783" r:id="rId24"/>
    <p:sldLayoutId id="2147483782" r:id="rId25"/>
    <p:sldLayoutId id="2147483781" r:id="rId26"/>
    <p:sldLayoutId id="2147483780" r:id="rId27"/>
    <p:sldLayoutId id="2147483779" r:id="rId28"/>
    <p:sldLayoutId id="2147483784" r:id="rId29"/>
    <p:sldLayoutId id="2147483778" r:id="rId30"/>
    <p:sldLayoutId id="2147483785" r:id="rId31"/>
    <p:sldLayoutId id="2147483749" r:id="rId32"/>
    <p:sldLayoutId id="2147483746" r:id="rId33"/>
    <p:sldLayoutId id="2147483787" r:id="rId34"/>
    <p:sldLayoutId id="2147483738" r:id="rId35"/>
    <p:sldLayoutId id="2147483747" r:id="rId36"/>
    <p:sldLayoutId id="2147483799" r:id="rId37"/>
    <p:sldLayoutId id="2147483790" r:id="rId38"/>
    <p:sldLayoutId id="2147483767" r:id="rId39"/>
  </p:sldLayoutIdLst>
  <p:hf sldNum="0" hdr="0" ftr="0" dt="0"/>
  <p:txStyles>
    <p:titleStyle>
      <a:lvl1pPr algn="l" defTabSz="457189" rtl="0" eaLnBrk="1" fontAlgn="base" hangingPunct="1">
        <a:spcBef>
          <a:spcPct val="0"/>
        </a:spcBef>
        <a:spcAft>
          <a:spcPct val="0"/>
        </a:spcAft>
        <a:defRPr sz="2400" b="1" kern="1200" cap="all" spc="-50" baseline="0">
          <a:solidFill>
            <a:schemeClr val="tx2"/>
          </a:solidFill>
          <a:latin typeface="Verdana"/>
          <a:ea typeface="Verdana" pitchFamily="34" charset="0"/>
          <a:cs typeface="Verdana" pitchFamily="34" charset="0"/>
        </a:defRPr>
      </a:lvl1pPr>
      <a:lvl2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-111" charset="0"/>
          <a:ea typeface="Verdana" pitchFamily="34" charset="0"/>
          <a:cs typeface="Verdana" pitchFamily="34" charset="0"/>
        </a:defRPr>
      </a:lvl2pPr>
      <a:lvl3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-111" charset="0"/>
          <a:ea typeface="Verdana" pitchFamily="34" charset="0"/>
          <a:cs typeface="Verdana" pitchFamily="34" charset="0"/>
        </a:defRPr>
      </a:lvl3pPr>
      <a:lvl4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-111" charset="0"/>
          <a:ea typeface="Verdana" pitchFamily="34" charset="0"/>
          <a:cs typeface="Verdana" pitchFamily="34" charset="0"/>
        </a:defRPr>
      </a:lvl4pPr>
      <a:lvl5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-111" charset="0"/>
          <a:ea typeface="Verdana" pitchFamily="34" charset="0"/>
          <a:cs typeface="Verdana" pitchFamily="34" charset="0"/>
        </a:defRPr>
      </a:lvl5pPr>
      <a:lvl6pPr marL="457189" algn="l" defTabSz="457189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-111" charset="0"/>
          <a:ea typeface="Verdana" pitchFamily="34" charset="0"/>
          <a:cs typeface="Verdana" pitchFamily="34" charset="0"/>
        </a:defRPr>
      </a:lvl6pPr>
      <a:lvl7pPr marL="914377" algn="l" defTabSz="457189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-111" charset="0"/>
          <a:ea typeface="Verdana" pitchFamily="34" charset="0"/>
          <a:cs typeface="Verdana" pitchFamily="34" charset="0"/>
        </a:defRPr>
      </a:lvl7pPr>
      <a:lvl8pPr marL="1371566" algn="l" defTabSz="457189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-111" charset="0"/>
          <a:ea typeface="Verdana" pitchFamily="34" charset="0"/>
          <a:cs typeface="Verdana" pitchFamily="34" charset="0"/>
        </a:defRPr>
      </a:lvl8pPr>
      <a:lvl9pPr marL="1828754" algn="l" defTabSz="457189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-111" charset="0"/>
          <a:ea typeface="Verdana" pitchFamily="34" charset="0"/>
          <a:cs typeface="Verdana" pitchFamily="34" charset="0"/>
        </a:defRPr>
      </a:lvl9pPr>
    </p:titleStyle>
    <p:bodyStyle>
      <a:lvl1pPr marL="252000" indent="-252000" algn="l" defTabSz="457189" rtl="0" eaLnBrk="1" fontAlgn="base" hangingPunct="1">
        <a:lnSpc>
          <a:spcPct val="100000"/>
        </a:lnSpc>
        <a:spcBef>
          <a:spcPct val="0"/>
        </a:spcBef>
        <a:spcAft>
          <a:spcPts val="1200"/>
        </a:spcAft>
        <a:buFont typeface="Verdana" pitchFamily="34" charset="0"/>
        <a:buChar char="•"/>
        <a:defRPr kern="1200" spc="-50" baseline="0">
          <a:solidFill>
            <a:schemeClr val="tx1"/>
          </a:solidFill>
          <a:latin typeface="Verdana"/>
          <a:ea typeface="Verdana" pitchFamily="34" charset="0"/>
          <a:cs typeface="Verdana" pitchFamily="34" charset="0"/>
        </a:defRPr>
      </a:lvl1pPr>
      <a:lvl2pPr marL="648000" indent="-252000" algn="l" defTabSz="457189" rtl="0" eaLnBrk="1" fontAlgn="base" hangingPunct="1">
        <a:lnSpc>
          <a:spcPct val="100000"/>
        </a:lnSpc>
        <a:spcBef>
          <a:spcPct val="0"/>
        </a:spcBef>
        <a:spcAft>
          <a:spcPts val="1200"/>
        </a:spcAft>
        <a:buFont typeface="Verdana" pitchFamily="34" charset="0"/>
        <a:buChar char="•"/>
        <a:defRPr sz="1600" kern="1200" spc="-50" baseline="0">
          <a:solidFill>
            <a:schemeClr val="tx1"/>
          </a:solidFill>
          <a:latin typeface="Verdana"/>
          <a:ea typeface="Verdana" pitchFamily="34" charset="0"/>
          <a:cs typeface="+mn-cs"/>
        </a:defRPr>
      </a:lvl2pPr>
      <a:lvl3pPr marL="979200" indent="-252000" algn="l" defTabSz="457189" rtl="0" eaLnBrk="1" fontAlgn="base" hangingPunct="1">
        <a:lnSpc>
          <a:spcPct val="100000"/>
        </a:lnSpc>
        <a:spcBef>
          <a:spcPct val="0"/>
        </a:spcBef>
        <a:spcAft>
          <a:spcPts val="1200"/>
        </a:spcAft>
        <a:buFont typeface="Verdana" pitchFamily="34" charset="0"/>
        <a:buChar char="•"/>
        <a:defRPr sz="1400" kern="1200" spc="-50" baseline="0">
          <a:solidFill>
            <a:schemeClr val="tx1"/>
          </a:solidFill>
          <a:latin typeface="Verdana"/>
          <a:ea typeface="Verdana" pitchFamily="34" charset="0"/>
          <a:cs typeface="+mn-cs"/>
        </a:defRPr>
      </a:lvl3pPr>
      <a:lvl4pPr marL="0" indent="0" algn="l" defTabSz="457189" rtl="0" eaLnBrk="1" fontAlgn="base" hangingPunct="1">
        <a:lnSpc>
          <a:spcPct val="100000"/>
        </a:lnSpc>
        <a:spcBef>
          <a:spcPct val="0"/>
        </a:spcBef>
        <a:spcAft>
          <a:spcPts val="1200"/>
        </a:spcAft>
        <a:buFont typeface="Arial" panose="020B0604020202020204" pitchFamily="34" charset="0"/>
        <a:buChar char="​"/>
        <a:defRPr sz="1800" kern="1200" spc="-50" baseline="0">
          <a:solidFill>
            <a:schemeClr val="tx1"/>
          </a:solidFill>
          <a:latin typeface="Verdana"/>
          <a:ea typeface="Verdana" pitchFamily="34" charset="0"/>
          <a:cs typeface="+mn-cs"/>
        </a:defRPr>
      </a:lvl4pPr>
      <a:lvl5pPr marL="0" indent="0" algn="l" defTabSz="457189" rtl="0" eaLnBrk="1" fontAlgn="base" hangingPunct="1">
        <a:lnSpc>
          <a:spcPct val="80000"/>
        </a:lnSpc>
        <a:spcBef>
          <a:spcPct val="0"/>
        </a:spcBef>
        <a:spcAft>
          <a:spcPts val="1200"/>
        </a:spcAft>
        <a:buFont typeface="Arial" panose="020B0604020202020204" pitchFamily="34" charset="0"/>
        <a:buChar char="​"/>
        <a:defRPr sz="4800" b="1" kern="1200" cap="all" spc="-100" baseline="0">
          <a:solidFill>
            <a:schemeClr val="tx1"/>
          </a:solidFill>
          <a:latin typeface="Verdana"/>
          <a:ea typeface="Verdana" pitchFamily="34" charset="0"/>
          <a:cs typeface="+mn-cs"/>
        </a:defRPr>
      </a:lvl5pPr>
      <a:lvl6pPr marL="0" indent="0" algn="l" defTabSz="457189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​"/>
        <a:defRPr sz="1800" b="1" kern="1200" cap="all" spc="-5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457189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800" i="0" kern="1200" spc="-50">
          <a:solidFill>
            <a:schemeClr val="bg2"/>
          </a:solidFill>
          <a:latin typeface="+mn-lt"/>
          <a:ea typeface="+mn-ea"/>
          <a:cs typeface="+mn-cs"/>
        </a:defRPr>
      </a:lvl7pPr>
      <a:lvl8pPr marL="648000" indent="-252000" algn="l" defTabSz="457189" rtl="0" eaLnBrk="1" latinLnBrk="0" hangingPunct="1">
        <a:spcBef>
          <a:spcPts val="0"/>
        </a:spcBef>
        <a:spcAft>
          <a:spcPts val="1200"/>
        </a:spcAft>
        <a:buClr>
          <a:schemeClr val="bg2"/>
        </a:buClr>
        <a:buFont typeface="+mj-lt"/>
        <a:buAutoNum type="arabicPeriod"/>
        <a:defRPr sz="1600" kern="1200" spc="-50">
          <a:solidFill>
            <a:schemeClr val="tx1"/>
          </a:solidFill>
          <a:latin typeface="+mn-lt"/>
          <a:ea typeface="+mn-ea"/>
          <a:cs typeface="+mn-cs"/>
        </a:defRPr>
      </a:lvl8pPr>
      <a:lvl9pPr marL="648000" indent="-252000" algn="l" defTabSz="457189" rtl="0" eaLnBrk="1" latinLnBrk="0" hangingPunct="1">
        <a:spcBef>
          <a:spcPts val="0"/>
        </a:spcBef>
        <a:spcAft>
          <a:spcPts val="1200"/>
        </a:spcAft>
        <a:buClr>
          <a:schemeClr val="bg2"/>
        </a:buClr>
        <a:buFont typeface="+mj-lt"/>
        <a:buAutoNum type="alphaUcPeriod"/>
        <a:defRPr sz="1600" kern="1200" spc="-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59" userDrawn="1">
          <p15:clr>
            <a:srgbClr val="F26B43"/>
          </p15:clr>
        </p15:guide>
        <p15:guide id="2" pos="7173" userDrawn="1">
          <p15:clr>
            <a:srgbClr val="F26B43"/>
          </p15:clr>
        </p15:guide>
        <p15:guide id="3" orient="horz" pos="1036" userDrawn="1">
          <p15:clr>
            <a:srgbClr val="F26B43"/>
          </p15:clr>
        </p15:guide>
        <p15:guide id="4" orient="horz" pos="3595" userDrawn="1">
          <p15:clr>
            <a:srgbClr val="F26B43"/>
          </p15:clr>
        </p15:guide>
        <p15:guide id="5" pos="6146" userDrawn="1">
          <p15:clr>
            <a:srgbClr val="F26B43"/>
          </p15:clr>
        </p15:guide>
        <p15:guide id="6" pos="5633" userDrawn="1">
          <p15:clr>
            <a:srgbClr val="F26B43"/>
          </p15:clr>
        </p15:guide>
        <p15:guide id="7" pos="5120" userDrawn="1">
          <p15:clr>
            <a:srgbClr val="F26B43"/>
          </p15:clr>
        </p15:guide>
        <p15:guide id="8" pos="4607" userDrawn="1">
          <p15:clr>
            <a:srgbClr val="F26B43"/>
          </p15:clr>
        </p15:guide>
        <p15:guide id="9" pos="4094" userDrawn="1">
          <p15:clr>
            <a:srgbClr val="F26B43"/>
          </p15:clr>
        </p15:guide>
        <p15:guide id="10" pos="3581" userDrawn="1">
          <p15:clr>
            <a:srgbClr val="F26B43"/>
          </p15:clr>
        </p15:guide>
        <p15:guide id="11" pos="3068" userDrawn="1">
          <p15:clr>
            <a:srgbClr val="F26B43"/>
          </p15:clr>
        </p15:guide>
        <p15:guide id="12" pos="2555" userDrawn="1">
          <p15:clr>
            <a:srgbClr val="F26B43"/>
          </p15:clr>
        </p15:guide>
        <p15:guide id="13" pos="2042" userDrawn="1">
          <p15:clr>
            <a:srgbClr val="F26B43"/>
          </p15:clr>
        </p15:guide>
        <p15:guide id="14" pos="1529" userDrawn="1">
          <p15:clr>
            <a:srgbClr val="F26B43"/>
          </p15:clr>
        </p15:guide>
        <p15:guide id="15" pos="1016" userDrawn="1">
          <p15:clr>
            <a:srgbClr val="F26B43"/>
          </p15:clr>
        </p15:guide>
        <p15:guide id="16" pos="5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vayla.fi/tormantie-saarukantie-tasoristeysjarjestelyt" TargetMode="External"/><Relationship Id="rId3" Type="http://schemas.openxmlformats.org/officeDocument/2006/relationships/hyperlink" Target="mailto:anniina.petasnoro@vayla.fi" TargetMode="External"/><Relationship Id="rId7" Type="http://schemas.openxmlformats.org/officeDocument/2006/relationships/hyperlink" Target="mailto:aki.orajarvi@ramboll.f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oskari.antinmaa@ramboll.fi" TargetMode="External"/><Relationship Id="rId5" Type="http://schemas.openxmlformats.org/officeDocument/2006/relationships/hyperlink" Target="mailto:kari.viik@ramboll.fi" TargetMode="External"/><Relationship Id="rId4" Type="http://schemas.openxmlformats.org/officeDocument/2006/relationships/hyperlink" Target="mailto:sami.mantere@elinvoimakeskus.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D_PresentationTitle">
            <a:extLst>
              <a:ext uri="{FF2B5EF4-FFF2-40B4-BE49-F238E27FC236}">
                <a16:creationId xmlns:a16="http://schemas.microsoft.com/office/drawing/2014/main" id="{762559F4-64D2-4777-B4A2-5B4FAFFDC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8743" y="690305"/>
            <a:ext cx="9773112" cy="681548"/>
          </a:xfrm>
        </p:spPr>
        <p:txBody>
          <a:bodyPr/>
          <a:lstStyle/>
          <a:p>
            <a:r>
              <a:rPr lang="fi-FI" sz="3600" dirty="0"/>
              <a:t>VÄYLÄVIRASTO</a:t>
            </a:r>
            <a:endParaRPr lang="en-GB" sz="3600" dirty="0"/>
          </a:p>
        </p:txBody>
      </p:sp>
      <p:sp>
        <p:nvSpPr>
          <p:cNvPr id="3" name="FLD_PresentationTitle_2">
            <a:extLst>
              <a:ext uri="{FF2B5EF4-FFF2-40B4-BE49-F238E27FC236}">
                <a16:creationId xmlns:a16="http://schemas.microsoft.com/office/drawing/2014/main" id="{2264CFE6-C3E4-4051-923B-0978D381C4F7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798973" y="1815680"/>
            <a:ext cx="9772652" cy="3007989"/>
          </a:xfrm>
        </p:spPr>
        <p:txBody>
          <a:bodyPr/>
          <a:lstStyle/>
          <a:p>
            <a:r>
              <a:rPr lang="fi-FI" sz="3200" dirty="0"/>
              <a:t>Ratatoimitus</a:t>
            </a:r>
          </a:p>
          <a:p>
            <a:r>
              <a:rPr lang="fi-FI" sz="2800" dirty="0"/>
              <a:t>Tasoristeysjärjestelyt Törmäntie-</a:t>
            </a:r>
            <a:r>
              <a:rPr lang="fi-FI" sz="2800" dirty="0" err="1"/>
              <a:t>Saarukantie</a:t>
            </a:r>
            <a:r>
              <a:rPr lang="fi-FI" sz="2800" dirty="0"/>
              <a:t>, TORNIO</a:t>
            </a:r>
          </a:p>
          <a:p>
            <a:r>
              <a:rPr lang="fi-FI" sz="2400" dirty="0"/>
              <a:t>- Törmäntie ja </a:t>
            </a:r>
            <a:r>
              <a:rPr lang="fi-FI" sz="2400" dirty="0" err="1"/>
              <a:t>hopiantie</a:t>
            </a:r>
            <a:r>
              <a:rPr lang="fi-FI" sz="2400" dirty="0"/>
              <a:t> tasoristeykset</a:t>
            </a:r>
            <a:endParaRPr lang="en-GB" sz="2400" dirty="0"/>
          </a:p>
        </p:txBody>
      </p:sp>
      <p:sp>
        <p:nvSpPr>
          <p:cNvPr id="4" name="FLD_PresentationSubtitle">
            <a:extLst>
              <a:ext uri="{FF2B5EF4-FFF2-40B4-BE49-F238E27FC236}">
                <a16:creationId xmlns:a16="http://schemas.microsoft.com/office/drawing/2014/main" id="{AE283122-DAAA-4E85-87A4-5FF46F4B8A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err="1"/>
              <a:t>Aloituskokous</a:t>
            </a:r>
            <a:r>
              <a:rPr lang="en-GB" dirty="0"/>
              <a:t> 22.5.2026</a:t>
            </a:r>
          </a:p>
        </p:txBody>
      </p:sp>
    </p:spTree>
    <p:extLst>
      <p:ext uri="{BB962C8B-B14F-4D97-AF65-F5344CB8AC3E}">
        <p14:creationId xmlns:p14="http://schemas.microsoft.com/office/powerpoint/2010/main" val="379256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B485A-2197-4491-BBBA-DEE7EC4B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Tasoristeysjärjestelyt Törmäntie-</a:t>
            </a:r>
            <a:r>
              <a:rPr lang="fi-FI" dirty="0" err="1"/>
              <a:t>Saarukantie</a:t>
            </a:r>
            <a:r>
              <a:rPr lang="fi-FI" sz="2400" dirty="0"/>
              <a:t>, RATATOIMITUS</a:t>
            </a:r>
            <a:endParaRPr lang="en-GB" sz="24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49E8F01-0BD5-4793-93B9-BD88B3B8E05B}"/>
              </a:ext>
            </a:extLst>
          </p:cNvPr>
          <p:cNvSpPr txBox="1">
            <a:spLocks/>
          </p:cNvSpPr>
          <p:nvPr/>
        </p:nvSpPr>
        <p:spPr bwMode="auto">
          <a:xfrm>
            <a:off x="639125" y="1628082"/>
            <a:ext cx="5149200" cy="4229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52000" indent="-252000" algn="l" defTabSz="457189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Verdana" pitchFamily="34" charset="0"/>
              <a:buChar char="•"/>
              <a:defRPr kern="1200" spc="-50" baseline="0">
                <a:solidFill>
                  <a:schemeClr val="tx1"/>
                </a:solidFill>
                <a:latin typeface="Verdana"/>
                <a:ea typeface="Verdana" pitchFamily="34" charset="0"/>
                <a:cs typeface="Verdana" pitchFamily="34" charset="0"/>
              </a:defRPr>
            </a:lvl1pPr>
            <a:lvl2pPr marL="648000" indent="-252000" algn="l" defTabSz="457189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Verdana" pitchFamily="34" charset="0"/>
              <a:buChar char="•"/>
              <a:defRPr sz="1600" kern="1200" spc="-50" baseline="0">
                <a:solidFill>
                  <a:schemeClr val="tx1"/>
                </a:solidFill>
                <a:latin typeface="Verdana"/>
                <a:ea typeface="Verdana" pitchFamily="34" charset="0"/>
                <a:cs typeface="+mn-cs"/>
              </a:defRPr>
            </a:lvl2pPr>
            <a:lvl3pPr marL="979200" indent="-252000" algn="l" defTabSz="457189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Verdana" pitchFamily="34" charset="0"/>
              <a:buChar char="•"/>
              <a:defRPr sz="1400" kern="1200" spc="-50" baseline="0">
                <a:solidFill>
                  <a:schemeClr val="tx1"/>
                </a:solidFill>
                <a:latin typeface="Verdana"/>
                <a:ea typeface="Verdana" pitchFamily="34" charset="0"/>
                <a:cs typeface="+mn-cs"/>
              </a:defRPr>
            </a:lvl3pPr>
            <a:lvl4pPr marL="0" indent="0" algn="l" defTabSz="457189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1800" kern="1200" spc="-50" baseline="0">
                <a:solidFill>
                  <a:schemeClr val="tx1"/>
                </a:solidFill>
                <a:latin typeface="Verdana"/>
                <a:ea typeface="Verdana" pitchFamily="34" charset="0"/>
                <a:cs typeface="+mn-cs"/>
              </a:defRPr>
            </a:lvl4pPr>
            <a:lvl5pPr marL="0" indent="0" algn="l" defTabSz="457189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4800" b="1" kern="1200" cap="all" spc="-100" baseline="0">
                <a:solidFill>
                  <a:schemeClr val="tx1"/>
                </a:solidFill>
                <a:latin typeface="Verdana"/>
                <a:ea typeface="Verdana" pitchFamily="34" charset="0"/>
                <a:cs typeface="+mn-cs"/>
              </a:defRPr>
            </a:lvl5pPr>
            <a:lvl6pPr marL="0" indent="0" algn="l" defTabSz="457189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sz="1800" b="1" kern="1200" cap="all" spc="-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189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1800" i="0" kern="1200" spc="-5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648000" indent="-252000" algn="l" defTabSz="457189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bg2"/>
              </a:buClr>
              <a:buFont typeface="+mj-lt"/>
              <a:buAutoNum type="arabicPeriod"/>
              <a:defRPr sz="1600" kern="1200" spc="-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000" indent="-252000" algn="l" defTabSz="457189" rtl="0" eaLnBrk="1" latinLnBrk="0" hangingPunct="1">
              <a:spcBef>
                <a:spcPts val="0"/>
              </a:spcBef>
              <a:spcAft>
                <a:spcPts val="1200"/>
              </a:spcAft>
              <a:buClr>
                <a:schemeClr val="bg2"/>
              </a:buClr>
              <a:buFont typeface="+mj-lt"/>
              <a:buAutoNum type="alphaUcPeriod"/>
              <a:defRPr sz="1600" kern="1200" spc="-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300" dirty="0"/>
              <a:t>Ratatoimituksen hakijana sekä hankkeen toteutuksen maksajana on Väylävirasto. </a:t>
            </a:r>
          </a:p>
          <a:p>
            <a:r>
              <a:rPr lang="fi-FI" sz="1300" dirty="0"/>
              <a:t>Maanhankintavastaava Sami Mantere Pohjois-Suomen Elinvoimakeskuksesta toimii Väyläviraston edustajana toimituksessa sekä korvausasioiden yhteyshenkilönä. Kari Viik Ramboll CM </a:t>
            </a:r>
            <a:r>
              <a:rPr lang="fi-FI" sz="1300" dirty="0" err="1"/>
              <a:t>Oy:lta</a:t>
            </a:r>
            <a:r>
              <a:rPr lang="fi-FI" sz="1300" dirty="0"/>
              <a:t> toimii avustajana.</a:t>
            </a:r>
          </a:p>
          <a:p>
            <a:r>
              <a:rPr lang="fi-FI" sz="1300" dirty="0"/>
              <a:t>Korvaukset maksetaan Lapin Elinvoimakeskuksen kautta.</a:t>
            </a:r>
          </a:p>
          <a:p>
            <a:r>
              <a:rPr lang="fi-FI" sz="1300" dirty="0"/>
              <a:t>Rakennuttajakonsulttina toimii Ramboll CM Oy, projektipäällikkönä Oskari Antinmaa.</a:t>
            </a:r>
          </a:p>
          <a:p>
            <a:r>
              <a:rPr lang="fi-FI" sz="1300" dirty="0"/>
              <a:t>Ratasuunnitelma kohdistuu Tornio - Kolari rataosalla sijaitseviin 13 tasoristeykseen. Suunnittelualue sijaitsee Tornion kaupungin alueella noin 10 kilometrin matkalla.</a:t>
            </a:r>
          </a:p>
          <a:p>
            <a:r>
              <a:rPr lang="fi-FI" sz="1300" dirty="0"/>
              <a:t>Hankkeen tavoitteena on parantaa tasoristeysturvallisuutta, varmistaa häiriöttömiä rautatiekuljetuksia ja lisätä toimintavarmuutta sekä määrittää ja arvioida toimenpiteistä aiheutuvat haitat ja suunnitella niiden vähentämiseksi tehtäviä toimenpiteitä.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E6C77BF-8F06-DA5A-5EC1-0AE751080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3376" y="920016"/>
            <a:ext cx="4493141" cy="564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02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2E28A-AE65-4E83-BD24-0C9BF2C62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13" y="453600"/>
            <a:ext cx="4829929" cy="540699"/>
          </a:xfrm>
        </p:spPr>
        <p:txBody>
          <a:bodyPr/>
          <a:lstStyle/>
          <a:p>
            <a:r>
              <a:rPr lang="fi-FI" dirty="0"/>
              <a:t>Hankkeen toimenpiteet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3C093A-A7F3-4F1E-9739-A4E0FCDEA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15" y="997517"/>
            <a:ext cx="10973427" cy="1172369"/>
          </a:xfrm>
        </p:spPr>
        <p:txBody>
          <a:bodyPr/>
          <a:lstStyle/>
          <a:p>
            <a:r>
              <a:rPr lang="fi-FI" sz="1300" dirty="0"/>
              <a:t>Hankealueen pituus on noin 10 km ja alueella sijaitsee 13 tasoristeystä, joista 5 poistetaan ja 8 parannetaan.</a:t>
            </a:r>
          </a:p>
          <a:p>
            <a:pPr lvl="1"/>
            <a:r>
              <a:rPr lang="fi-FI" sz="1300" dirty="0"/>
              <a:t>Ensimmäisessä vaiheessa Törmäntien tasoristeys siirretään ja Hopiantien tasoristeys poistetaan.</a:t>
            </a:r>
          </a:p>
          <a:p>
            <a:r>
              <a:rPr lang="fi-FI" sz="1300" dirty="0"/>
              <a:t>Rakentamistyöt alkavat kesällä/syksyllä 2026 ja tavoitteena on saada ne valmiiksi 2026/2027.</a:t>
            </a:r>
            <a:br>
              <a:rPr lang="fi-FI" sz="1300" dirty="0"/>
            </a:br>
            <a:endParaRPr lang="fi-FI" sz="13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30CA7EE-E41D-25C2-49F1-AA5DB95C8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8747" y="2121308"/>
            <a:ext cx="7991747" cy="42846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57189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8EA03-9CB0-466D-BD6E-AF4BB5C8A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Puuston poisto ja Rakentamisen aikana 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6CADC1-280A-4FBC-A327-912903B24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4" y="1202400"/>
            <a:ext cx="10588625" cy="4619560"/>
          </a:xfrm>
        </p:spPr>
        <p:txBody>
          <a:bodyPr/>
          <a:lstStyle/>
          <a:p>
            <a:r>
              <a:rPr lang="fi-FI" sz="1400" dirty="0"/>
              <a:t>Urakassa tehtävä puuston poisto:</a:t>
            </a:r>
          </a:p>
          <a:p>
            <a:pPr lvl="1"/>
            <a:r>
              <a:rPr lang="fi-FI" sz="1400" dirty="0"/>
              <a:t>Poistettava hyötypuusto jää kiinteistön omistajalle. Puut katkotaan kauppamittoihin ja kasataan yhteen paikkaan kiinteistön rajalle, maanomistajan puolelle.</a:t>
            </a:r>
          </a:p>
          <a:p>
            <a:pPr lvl="1"/>
            <a:r>
              <a:rPr lang="fi-FI" sz="1400" dirty="0"/>
              <a:t>Tilaajan alueelta hyötypuun poisto tehdään kauppamittoihin.</a:t>
            </a:r>
          </a:p>
          <a:p>
            <a:pPr lvl="1"/>
            <a:r>
              <a:rPr lang="fi-FI" sz="1400" dirty="0"/>
              <a:t>Puuston mittaus kuuluu urakoitsijalle. Pienpuusto (&lt;5 cm) jää urakoitsijalle. Tilaajan puusto jää urakoitsijalle.</a:t>
            </a:r>
          </a:p>
          <a:p>
            <a:pPr lvl="1"/>
            <a:r>
              <a:rPr lang="fi-FI" sz="1400" dirty="0"/>
              <a:t>Urakoitsija vastaa kantojen sekä muun sopimusalueelta poistettavan kasvillisuuden poistosta.</a:t>
            </a:r>
          </a:p>
          <a:p>
            <a:r>
              <a:rPr lang="fi-FI" sz="1400" dirty="0"/>
              <a:t>Mahdollinen </a:t>
            </a:r>
            <a:r>
              <a:rPr lang="fi-FI" sz="1400" b="1" dirty="0"/>
              <a:t>tärinä, kova pöly tai vastaava</a:t>
            </a:r>
            <a:r>
              <a:rPr lang="fi-FI" sz="1400" dirty="0"/>
              <a:t>. Ottakaa heti yhteyttä</a:t>
            </a:r>
          </a:p>
          <a:p>
            <a:pPr lvl="1"/>
            <a:r>
              <a:rPr lang="fi-FI" sz="1400" dirty="0"/>
              <a:t>Mestariin tai konekuskiin, että nyt tärisee liikaa. </a:t>
            </a:r>
          </a:p>
          <a:p>
            <a:pPr lvl="1"/>
            <a:r>
              <a:rPr lang="fi-FI" sz="1400" dirty="0"/>
              <a:t>Pyritään yhteisesti ennalta estämään vahingot.</a:t>
            </a:r>
          </a:p>
          <a:p>
            <a:pPr lvl="0"/>
            <a:r>
              <a:rPr lang="fi-FI" sz="1400" dirty="0"/>
              <a:t>Jos </a:t>
            </a:r>
            <a:r>
              <a:rPr lang="fi-FI" sz="1400" b="1" dirty="0"/>
              <a:t>vahinko</a:t>
            </a:r>
            <a:r>
              <a:rPr lang="fi-FI" sz="1400" dirty="0"/>
              <a:t> tulee, niin ottakaa heti yhteys </a:t>
            </a:r>
          </a:p>
          <a:p>
            <a:pPr lvl="1"/>
            <a:r>
              <a:rPr lang="fi-FI" sz="1400" dirty="0"/>
              <a:t>Urakoitsijaan</a:t>
            </a:r>
          </a:p>
          <a:p>
            <a:pPr lvl="1"/>
            <a:r>
              <a:rPr lang="fi-FI" sz="1400" dirty="0"/>
              <a:t>Valvojakonsulttiin</a:t>
            </a:r>
          </a:p>
          <a:p>
            <a:pPr lvl="1"/>
            <a:r>
              <a:rPr lang="fi-FI" sz="1400" dirty="0"/>
              <a:t>Väyläviraston asiamieheen</a:t>
            </a:r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66075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8EA03-9CB0-466D-BD6E-AF4BB5C8A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Edunvalvontakulut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6CADC1-280A-4FBC-A327-912903B24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3" y="1330036"/>
            <a:ext cx="10588625" cy="4489995"/>
          </a:xfrm>
        </p:spPr>
        <p:txBody>
          <a:bodyPr/>
          <a:lstStyle/>
          <a:p>
            <a:r>
              <a:rPr lang="fi-FI" sz="1300" dirty="0"/>
              <a:t>Edunvalvonnasta voidaan määrätä korvausta 50 €/kokous, ilman todistusta ansion menetyksestä. Korvaus voidaan määrätä vain edunvalvonnasta toimituksessa (toimituskokous/maastokatselmus), ei suunnittelunaikaisesta tai muusta edunvalvonnasta yhdelle kiinteistön edustajalle. Korvaus sisältää matkat paikkakunnan sisällä.</a:t>
            </a:r>
          </a:p>
          <a:p>
            <a:r>
              <a:rPr lang="fi-FI" sz="1300" dirty="0"/>
              <a:t>Kiinteistön omistajan/edustajan tulee vaatia korvausta edunvalvonnasta.</a:t>
            </a:r>
          </a:p>
          <a:p>
            <a:r>
              <a:rPr lang="fi-FI" sz="1300" dirty="0"/>
              <a:t>Tätä suuremmat edunvalvonta kustannukset tulee esittää perusteltuna korvausvaatimuksena toimituksen loppuvaiheessa.</a:t>
            </a:r>
          </a:p>
          <a:p>
            <a:r>
              <a:rPr lang="fi-FI" sz="1300" dirty="0"/>
              <a:t>Asiamiehen käytöstä voidaan määrätä kohtuullinen korvaus riippuen korvausasian laajuudesta ja asian vaatimasta asiantuntemuksesta. Asiamiehen käytöstä tulee esittää kirjallinen korvausvaatimus perusteluineen.</a:t>
            </a:r>
          </a:p>
          <a:p>
            <a:r>
              <a:rPr lang="fi-FI" sz="1300" dirty="0"/>
              <a:t>Edunvalvontakulut maksetaan muiden korvausten yhteydessä toimituksen päätyttyä.</a:t>
            </a:r>
          </a:p>
          <a:p>
            <a:pPr marL="0" indent="0">
              <a:buNone/>
            </a:pPr>
            <a:r>
              <a:rPr lang="fi-FI" sz="1300" dirty="0"/>
              <a:t> </a:t>
            </a:r>
          </a:p>
          <a:p>
            <a:pPr marL="0" indent="0">
              <a:buNone/>
            </a:pPr>
            <a:endParaRPr lang="fi-FI" sz="1300" dirty="0"/>
          </a:p>
        </p:txBody>
      </p:sp>
    </p:spTree>
    <p:extLst>
      <p:ext uri="{BB962C8B-B14F-4D97-AF65-F5344CB8AC3E}">
        <p14:creationId xmlns:p14="http://schemas.microsoft.com/office/powerpoint/2010/main" val="364789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B5958-1E3D-4D88-B034-9F8E5CEC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Hankkeen yhteystiedot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BE92E-25AA-4D5E-A8BC-29E0F95B7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1400" dirty="0"/>
              <a:t>Väyläviraston projektipäällikkö</a:t>
            </a:r>
            <a:br>
              <a:rPr lang="fi-FI" sz="1400" dirty="0"/>
            </a:br>
            <a:r>
              <a:rPr lang="fi-FI" sz="1400" dirty="0"/>
              <a:t>Juhan Tyrväinen, p. 029 534 3891, </a:t>
            </a:r>
            <a:r>
              <a:rPr lang="fi-FI" sz="1400" dirty="0">
                <a:solidFill>
                  <a:schemeClr val="tx2"/>
                </a:solidFill>
                <a:hlinkClick r:id="rId3"/>
              </a:rPr>
              <a:t>juhan.tyrvainen@vayla.fi</a:t>
            </a:r>
            <a:endParaRPr lang="fi-FI" sz="1400" dirty="0">
              <a:solidFill>
                <a:schemeClr val="tx2"/>
              </a:solidFill>
            </a:endParaRPr>
          </a:p>
          <a:p>
            <a:r>
              <a:rPr lang="fi-FI" sz="1400" dirty="0"/>
              <a:t>Väyläviraston edustaja maanhankintaa ja korvauksia koskevissa asioissa on</a:t>
            </a:r>
            <a:br>
              <a:rPr lang="fi-FI" sz="1400" dirty="0"/>
            </a:br>
            <a:r>
              <a:rPr lang="fi-FI" sz="1400" dirty="0"/>
              <a:t>Sami Mantere, Pohjois-Suomen Elinvoimakeskus p. 050 3511 603, </a:t>
            </a:r>
            <a:r>
              <a:rPr lang="fi-FI" sz="1400" dirty="0">
                <a:hlinkClick r:id="rId4"/>
              </a:rPr>
              <a:t>sami.mantere@elinvoimakeskus.fi</a:t>
            </a:r>
            <a:br>
              <a:rPr lang="fi-FI" sz="1400" dirty="0"/>
            </a:br>
            <a:r>
              <a:rPr lang="fi-FI" sz="1400" dirty="0"/>
              <a:t>Avustajana Kari Viik, p. 040 765 5228, </a:t>
            </a:r>
            <a:r>
              <a:rPr lang="fi-FI" sz="1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kari.viik@ramboll.fi</a:t>
            </a:r>
            <a:endParaRPr lang="fi-FI" sz="1400" dirty="0">
              <a:solidFill>
                <a:schemeClr val="tx2"/>
              </a:solidFill>
            </a:endParaRPr>
          </a:p>
          <a:p>
            <a:pPr lvl="0"/>
            <a:r>
              <a:rPr lang="fi-FI" sz="1400" dirty="0"/>
              <a:t>Rakennuttajakonsultti Ramboll CM Oy</a:t>
            </a:r>
            <a:br>
              <a:rPr lang="fi-FI" sz="1400" dirty="0"/>
            </a:br>
            <a:r>
              <a:rPr lang="fi-FI" sz="1400" dirty="0"/>
              <a:t>Projektipäällikkö Oskari Antinmaa, p. 040 6418772, </a:t>
            </a:r>
            <a:r>
              <a:rPr lang="fi-FI" sz="1400" dirty="0">
                <a:hlinkClick r:id="rId6"/>
              </a:rPr>
              <a:t>oskari.antinmaa@ramboll.fi</a:t>
            </a:r>
            <a:br>
              <a:rPr lang="fi-FI" sz="1400" dirty="0"/>
            </a:br>
            <a:r>
              <a:rPr lang="fi-FI" sz="1400" dirty="0"/>
              <a:t>Valvoja </a:t>
            </a:r>
            <a:r>
              <a:rPr lang="pl-PL" sz="1400" dirty="0"/>
              <a:t>Aki Orajärvi, p. 040 485 9267, </a:t>
            </a:r>
            <a:r>
              <a:rPr lang="pl-PL" sz="1400" dirty="0">
                <a:hlinkClick r:id="rId7"/>
              </a:rPr>
              <a:t>aki.orajarvi@ramboll.fi</a:t>
            </a:r>
            <a:endParaRPr lang="fi-FI" sz="1400"/>
          </a:p>
          <a:p>
            <a:pPr lvl="0"/>
            <a:r>
              <a:rPr lang="fi-FI" sz="1400"/>
              <a:t>Urakoitsijaa </a:t>
            </a:r>
            <a:r>
              <a:rPr lang="fi-FI" sz="1400" dirty="0"/>
              <a:t>ei ole vielä valittu</a:t>
            </a:r>
          </a:p>
          <a:p>
            <a:pPr lvl="0"/>
            <a:r>
              <a:rPr lang="fi-FI" sz="1400" dirty="0"/>
              <a:t>Hankkeen sivut Väyläviraston-sivuilla:</a:t>
            </a:r>
            <a:br>
              <a:rPr lang="fi-FI" sz="1400" dirty="0"/>
            </a:br>
            <a:r>
              <a:rPr lang="fi-FI" sz="1400" dirty="0">
                <a:hlinkClick r:id="rId8"/>
              </a:rPr>
              <a:t>https://vayla.fi/tormantie-saarukantie-tasoristeysjarjestelyt</a:t>
            </a:r>
            <a:endParaRPr lang="fi-FI" sz="1400" dirty="0"/>
          </a:p>
          <a:p>
            <a:pPr marL="0" lvl="0" indent="0">
              <a:buNone/>
            </a:pPr>
            <a:endParaRPr lang="fi-FI" sz="1400" dirty="0"/>
          </a:p>
          <a:p>
            <a:pPr marL="0" lvl="0" indent="0">
              <a:buNone/>
            </a:pPr>
            <a:endParaRPr lang="fi-FI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7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heme/theme1.xml><?xml version="1.0" encoding="utf-8"?>
<a:theme xmlns:a="http://schemas.openxmlformats.org/drawingml/2006/main" name="Blank">
  <a:themeElements>
    <a:clrScheme name="Ramboll">
      <a:dk1>
        <a:srgbClr val="333333"/>
      </a:dk1>
      <a:lt1>
        <a:srgbClr val="FFFFFF"/>
      </a:lt1>
      <a:dk2>
        <a:srgbClr val="009DF0"/>
      </a:dk2>
      <a:lt2>
        <a:srgbClr val="797766"/>
      </a:lt2>
      <a:accent1>
        <a:srgbClr val="ADDDFF"/>
      </a:accent1>
      <a:accent2>
        <a:srgbClr val="3AA551"/>
      </a:accent2>
      <a:accent3>
        <a:srgbClr val="A8D100"/>
      </a:accent3>
      <a:accent4>
        <a:srgbClr val="C40079"/>
      </a:accent4>
      <a:accent5>
        <a:srgbClr val="C63418"/>
      </a:accent5>
      <a:accent6>
        <a:srgbClr val="D0CFC9"/>
      </a:accent6>
      <a:hlink>
        <a:srgbClr val="009DF0"/>
      </a:hlink>
      <a:folHlink>
        <a:srgbClr val="ADDDF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marR="0" algn="l" defTabSz="457200" rtl="0" eaLnBrk="0" fontAlgn="base" latinLnBrk="0" hangingPunct="0">
          <a:spcBef>
            <a:spcPct val="0"/>
          </a:spcBef>
          <a:buClrTx/>
          <a:buSzTx/>
          <a:tabLst/>
          <a:defRPr kumimoji="0" sz="1800" b="0" i="0" u="none" strike="noStrike" kern="1200" cap="none" spc="0" normalizeH="0" baseline="0" noProof="0" dirty="0" err="1" smtClean="0">
            <a:ln>
              <a:noFill/>
            </a:ln>
            <a:solidFill>
              <a:schemeClr val="tx1"/>
            </a:solidFill>
            <a:effectLst/>
            <a:uLnTx/>
            <a:uFillTx/>
            <a:latin typeface="Verdana"/>
            <a:ea typeface="Verdana" pitchFamily="34" charset="0"/>
            <a:cs typeface="Verdana" pitchFamily="34" charset="0"/>
          </a:defRPr>
        </a:defPPr>
      </a:lstStyle>
    </a:txDef>
  </a:objectDefaults>
  <a:extraClrSchemeLst/>
  <a:custClrLst>
    <a:custClr name="Black">
      <a:srgbClr val="333333"/>
    </a:custClr>
    <a:custClr name="Dark Grey">
      <a:srgbClr val="797766"/>
    </a:custClr>
    <a:custClr name="Cyan">
      <a:srgbClr val="009DF0"/>
    </a:custClr>
    <a:custClr name="Light Blue">
      <a:srgbClr val="ADDDFF"/>
    </a:custClr>
    <a:custClr name="Green">
      <a:srgbClr val="3AA551"/>
    </a:custClr>
    <a:custClr name="Lime Green">
      <a:srgbClr val="A8D100"/>
    </a:custClr>
    <a:custClr name="Magenta">
      <a:srgbClr val="C40079"/>
    </a:custClr>
    <a:custClr name="Warm Red">
      <a:srgbClr val="C63418"/>
    </a:custClr>
    <a:custClr name="Light Grey">
      <a:srgbClr val="D0CFC9"/>
    </a:custClr>
    <a:custClr name="Dark Blue">
      <a:srgbClr val="006FAD"/>
    </a:custClr>
    <a:custClr name="White">
      <a:srgbClr val="FFFFFF"/>
    </a:custClr>
    <a:custClr name="65% Dark Grey">
      <a:srgbClr val="A8A69B"/>
    </a:custClr>
    <a:custClr name="65% Cyan">
      <a:srgbClr val="59BFF5"/>
    </a:custClr>
    <a:custClr name="65% Light Blue">
      <a:srgbClr val="CAE9FF"/>
    </a:custClr>
    <a:custClr name="65% Green">
      <a:srgbClr val="7FC48E"/>
    </a:custClr>
    <a:custClr name="65% Lime Green">
      <a:srgbClr val="C6E159"/>
    </a:custClr>
    <a:custClr name="65% Magenta">
      <a:srgbClr val="D959A8"/>
    </a:custClr>
    <a:custClr name="65% Warm Red">
      <a:srgbClr val="DA7B69"/>
    </a:custClr>
    <a:custClr name="65% Light Grey">
      <a:srgbClr val="E0E0DC"/>
    </a:custClr>
    <a:custClr name="65% Dark Blue">
      <a:srgbClr val="59A1CA"/>
    </a:custClr>
    <a:custClr name="White">
      <a:srgbClr val="FFFFFF"/>
    </a:custClr>
    <a:custClr name="30% Dark Grey">
      <a:srgbClr val="D7D6D1"/>
    </a:custClr>
    <a:custClr name="30% Cyan">
      <a:srgbClr val="B2E1FA"/>
    </a:custClr>
    <a:custClr name="30% Light Blue">
      <a:srgbClr val="E6F5FF"/>
    </a:custClr>
    <a:custClr name="30% Green">
      <a:srgbClr val="C4E4CA"/>
    </a:custClr>
    <a:custClr name="30% Lime Green">
      <a:srgbClr val="E5F1B2"/>
    </a:custClr>
    <a:custClr name="30% Magenta">
      <a:srgbClr val="EDB2D7"/>
    </a:custClr>
    <a:custClr name="30% Warm Red">
      <a:srgbClr val="EEC2B9"/>
    </a:custClr>
    <a:custClr name="30% Light Grey">
      <a:srgbClr val="F6F6F4"/>
    </a:custClr>
    <a:custClr name="30% Dark Blue">
      <a:srgbClr val="B2D4E6"/>
    </a:custClr>
  </a:custClrLst>
  <a:extLst>
    <a:ext uri="{05A4C25C-085E-4340-85A3-A5531E510DB2}">
      <thm15:themeFamily xmlns:thm15="http://schemas.microsoft.com/office/thememl/2012/main" name="Blank.potx" id="{CC34BEB4-56BE-4C35-B3C1-ED2770E08490}" vid="{5E58AF69-3E00-4BE6-9424-5697BE04CE91}"/>
    </a:ext>
  </a:extLst>
</a:theme>
</file>

<file path=ppt/theme/theme2.xml><?xml version="1.0" encoding="utf-8"?>
<a:theme xmlns:a="http://schemas.openxmlformats.org/drawingml/2006/main" name="Office Theme">
  <a:themeElements>
    <a:clrScheme name="Ramboll">
      <a:dk1>
        <a:sysClr val="windowText" lastClr="000000"/>
      </a:dk1>
      <a:lt1>
        <a:sysClr val="window" lastClr="FFFFFF"/>
      </a:lt1>
      <a:dk2>
        <a:srgbClr val="009DE0"/>
      </a:dk2>
      <a:lt2>
        <a:srgbClr val="797766"/>
      </a:lt2>
      <a:accent1>
        <a:srgbClr val="A7D3F5"/>
      </a:accent1>
      <a:accent2>
        <a:srgbClr val="5CA551"/>
      </a:accent2>
      <a:accent3>
        <a:srgbClr val="A1BF36"/>
      </a:accent3>
      <a:accent4>
        <a:srgbClr val="C40079"/>
      </a:accent4>
      <a:accent5>
        <a:srgbClr val="C63418"/>
      </a:accent5>
      <a:accent6>
        <a:srgbClr val="D0CFC5"/>
      </a:accent6>
      <a:hlink>
        <a:srgbClr val="0000FF"/>
      </a:hlink>
      <a:folHlink>
        <a:srgbClr val="800080"/>
      </a:folHlink>
    </a:clrScheme>
    <a:fontScheme name="Rambo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Black">
      <a:srgbClr val="333333"/>
    </a:custClr>
    <a:custClr name="Dark Grey">
      <a:srgbClr val="797766"/>
    </a:custClr>
    <a:custClr name="Cyan">
      <a:srgbClr val="009DF0"/>
    </a:custClr>
    <a:custClr name="Light Blue">
      <a:srgbClr val="ADDDFF"/>
    </a:custClr>
    <a:custClr name="Green">
      <a:srgbClr val="3AA551"/>
    </a:custClr>
    <a:custClr name="Lime Green">
      <a:srgbClr val="A8D100"/>
    </a:custClr>
    <a:custClr name="Magenta">
      <a:srgbClr val="C40079"/>
    </a:custClr>
    <a:custClr name="Warm Red">
      <a:srgbClr val="C63418"/>
    </a:custClr>
    <a:custClr name="Light Grey">
      <a:srgbClr val="D0CFC9"/>
    </a:custClr>
    <a:custClr name="Dark Blue">
      <a:srgbClr val="006FAD"/>
    </a:custClr>
    <a:custClr name="White">
      <a:srgbClr val="FFFFFF"/>
    </a:custClr>
    <a:custClr name="65% Dark Grey">
      <a:srgbClr val="A8A69B"/>
    </a:custClr>
    <a:custClr name="65% Cyan">
      <a:srgbClr val="59BFF5"/>
    </a:custClr>
    <a:custClr name="65% Light Blue">
      <a:srgbClr val="CAE9FF"/>
    </a:custClr>
    <a:custClr name="65% Green">
      <a:srgbClr val="7FC48E"/>
    </a:custClr>
    <a:custClr name="65% Lime Green">
      <a:srgbClr val="C6E159"/>
    </a:custClr>
    <a:custClr name="65% Magenta">
      <a:srgbClr val="D959A8"/>
    </a:custClr>
    <a:custClr name="65% Warm Red">
      <a:srgbClr val="DA7B69"/>
    </a:custClr>
    <a:custClr name="65% Light Grey">
      <a:srgbClr val="E0E0DC"/>
    </a:custClr>
    <a:custClr name="65% Dark Blue">
      <a:srgbClr val="59A1CA"/>
    </a:custClr>
    <a:custClr name="White">
      <a:srgbClr val="FFFFFF"/>
    </a:custClr>
    <a:custClr name="30% Dark Grey">
      <a:srgbClr val="D7D6D1"/>
    </a:custClr>
    <a:custClr name="30% Cyan">
      <a:srgbClr val="B2E1FA"/>
    </a:custClr>
    <a:custClr name="30% Light Blue">
      <a:srgbClr val="E6F5FF"/>
    </a:custClr>
    <a:custClr name="30% Green">
      <a:srgbClr val="C4E4CA"/>
    </a:custClr>
    <a:custClr name="30% Lime Green">
      <a:srgbClr val="E5F1B2"/>
    </a:custClr>
    <a:custClr name="30% Magenta">
      <a:srgbClr val="EDB2D7"/>
    </a:custClr>
    <a:custClr name="30% Warm Red">
      <a:srgbClr val="EEC2B9"/>
    </a:custClr>
    <a:custClr name="30% Light Grey">
      <a:srgbClr val="F6F6F4"/>
    </a:custClr>
    <a:custClr name="30% Dark Blue">
      <a:srgbClr val="B2D4E6"/>
    </a:custClr>
  </a:custClrLst>
</a:theme>
</file>

<file path=ppt/theme/theme3.xml><?xml version="1.0" encoding="utf-8"?>
<a:theme xmlns:a="http://schemas.openxmlformats.org/drawingml/2006/main" name="Office Theme">
  <a:themeElements>
    <a:clrScheme name="Ramboll">
      <a:dk1>
        <a:sysClr val="windowText" lastClr="000000"/>
      </a:dk1>
      <a:lt1>
        <a:sysClr val="window" lastClr="FFFFFF"/>
      </a:lt1>
      <a:dk2>
        <a:srgbClr val="009DE0"/>
      </a:dk2>
      <a:lt2>
        <a:srgbClr val="797766"/>
      </a:lt2>
      <a:accent1>
        <a:srgbClr val="A7D3F5"/>
      </a:accent1>
      <a:accent2>
        <a:srgbClr val="5CA551"/>
      </a:accent2>
      <a:accent3>
        <a:srgbClr val="A1BF36"/>
      </a:accent3>
      <a:accent4>
        <a:srgbClr val="C40079"/>
      </a:accent4>
      <a:accent5>
        <a:srgbClr val="C63418"/>
      </a:accent5>
      <a:accent6>
        <a:srgbClr val="D0CFC5"/>
      </a:accent6>
      <a:hlink>
        <a:srgbClr val="0000FF"/>
      </a:hlink>
      <a:folHlink>
        <a:srgbClr val="800080"/>
      </a:folHlink>
    </a:clrScheme>
    <a:fontScheme name="Rambo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Black">
      <a:srgbClr val="333333"/>
    </a:custClr>
    <a:custClr name="Dark Grey">
      <a:srgbClr val="797766"/>
    </a:custClr>
    <a:custClr name="Cyan">
      <a:srgbClr val="009DF0"/>
    </a:custClr>
    <a:custClr name="Light Blue">
      <a:srgbClr val="ADDDFF"/>
    </a:custClr>
    <a:custClr name="Green">
      <a:srgbClr val="3AA551"/>
    </a:custClr>
    <a:custClr name="Lime Green">
      <a:srgbClr val="A8D100"/>
    </a:custClr>
    <a:custClr name="Magenta">
      <a:srgbClr val="C40079"/>
    </a:custClr>
    <a:custClr name="Warm Red">
      <a:srgbClr val="C63418"/>
    </a:custClr>
    <a:custClr name="Light Grey">
      <a:srgbClr val="D0CFC9"/>
    </a:custClr>
    <a:custClr name="Dark Blue">
      <a:srgbClr val="006FAD"/>
    </a:custClr>
    <a:custClr name="White">
      <a:srgbClr val="FFFFFF"/>
    </a:custClr>
    <a:custClr name="65% Dark Grey">
      <a:srgbClr val="A8A69B"/>
    </a:custClr>
    <a:custClr name="65% Cyan">
      <a:srgbClr val="59BFF5"/>
    </a:custClr>
    <a:custClr name="65% Light Blue">
      <a:srgbClr val="CAE9FF"/>
    </a:custClr>
    <a:custClr name="65% Green">
      <a:srgbClr val="7FC48E"/>
    </a:custClr>
    <a:custClr name="65% Lime Green">
      <a:srgbClr val="C6E159"/>
    </a:custClr>
    <a:custClr name="65% Magenta">
      <a:srgbClr val="D959A8"/>
    </a:custClr>
    <a:custClr name="65% Warm Red">
      <a:srgbClr val="DA7B69"/>
    </a:custClr>
    <a:custClr name="65% Light Grey">
      <a:srgbClr val="E0E0DC"/>
    </a:custClr>
    <a:custClr name="65% Dark Blue">
      <a:srgbClr val="59A1CA"/>
    </a:custClr>
    <a:custClr name="White">
      <a:srgbClr val="FFFFFF"/>
    </a:custClr>
    <a:custClr name="30% Dark Grey">
      <a:srgbClr val="D7D6D1"/>
    </a:custClr>
    <a:custClr name="30% Cyan">
      <a:srgbClr val="B2E1FA"/>
    </a:custClr>
    <a:custClr name="30% Light Blue">
      <a:srgbClr val="E6F5FF"/>
    </a:custClr>
    <a:custClr name="30% Green">
      <a:srgbClr val="C4E4CA"/>
    </a:custClr>
    <a:custClr name="30% Lime Green">
      <a:srgbClr val="E5F1B2"/>
    </a:custClr>
    <a:custClr name="30% Magenta">
      <a:srgbClr val="EDB2D7"/>
    </a:custClr>
    <a:custClr name="30% Warm Red">
      <a:srgbClr val="EEC2B9"/>
    </a:custClr>
    <a:custClr name="30% Light Grey">
      <a:srgbClr val="F6F6F4"/>
    </a:custClr>
    <a:custClr name="30% Dark Blue">
      <a:srgbClr val="B2D4E6"/>
    </a:custClr>
  </a:custClr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4ABBF43-1DE5-401E-9E72-69994FE7A2B3}">
  <we:reference id="wa104380278" version="1.0.0.6" store="en-US" storeType="OMEX"/>
  <we:alternateReferences>
    <we:reference id="WA104380278" version="1.0.0.6" store="WA104380278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3145</TotalTime>
  <Words>477</Words>
  <Application>Microsoft Office PowerPoint</Application>
  <PresentationFormat>Mukautettu</PresentationFormat>
  <Paragraphs>45</Paragraphs>
  <Slides>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Verdana</vt:lpstr>
      <vt:lpstr>Blank</vt:lpstr>
      <vt:lpstr>VÄYLÄVIRASTO</vt:lpstr>
      <vt:lpstr>Tasoristeysjärjestelyt Törmäntie-Saarukantie, RATATOIMITUS</vt:lpstr>
      <vt:lpstr>Hankkeen toimenpiteet</vt:lpstr>
      <vt:lpstr>Puuston poisto ja Rakentamisen aikana huomioitavaa</vt:lpstr>
      <vt:lpstr>Edunvalvontakulut</vt:lpstr>
      <vt:lpstr>Hankkeen yhteystiedot</vt:lpstr>
    </vt:vector>
  </TitlesOfParts>
  <Company>Ramboll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Pohjois-pohjanmaan ELY-keskus</dc:title>
  <dc:creator>Erika Kylmänen</dc:creator>
  <cp:lastModifiedBy>Kari Viik</cp:lastModifiedBy>
  <cp:revision>100</cp:revision>
  <cp:lastPrinted>2023-03-29T13:55:03Z</cp:lastPrinted>
  <dcterms:created xsi:type="dcterms:W3CDTF">2019-06-03T08:15:21Z</dcterms:created>
  <dcterms:modified xsi:type="dcterms:W3CDTF">2026-05-26T06:36:59Z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DocumentInfoFinished">
    <vt:lpwstr>True</vt:lpwstr>
  </property>
  <property fmtid="{D5CDD505-2E9C-101B-9397-08002B2CF9AE}" pid="4" name="TemplafyTimeStamp">
    <vt:lpwstr>2018-10-03T09:50:09.1611095Z</vt:lpwstr>
  </property>
  <property fmtid="{D5CDD505-2E9C-101B-9397-08002B2CF9AE}" pid="5" name="MSIP_Label_20ea7001-5c24-4702-a3ac-e436ccb02747_Enabled">
    <vt:lpwstr>true</vt:lpwstr>
  </property>
  <property fmtid="{D5CDD505-2E9C-101B-9397-08002B2CF9AE}" pid="6" name="MSIP_Label_20ea7001-5c24-4702-a3ac-e436ccb02747_SetDate">
    <vt:lpwstr>2024-11-21T09:00:55Z</vt:lpwstr>
  </property>
  <property fmtid="{D5CDD505-2E9C-101B-9397-08002B2CF9AE}" pid="7" name="MSIP_Label_20ea7001-5c24-4702-a3ac-e436ccb02747_Method">
    <vt:lpwstr>Standard</vt:lpwstr>
  </property>
  <property fmtid="{D5CDD505-2E9C-101B-9397-08002B2CF9AE}" pid="8" name="MSIP_Label_20ea7001-5c24-4702-a3ac-e436ccb02747_Name">
    <vt:lpwstr>Confidential</vt:lpwstr>
  </property>
  <property fmtid="{D5CDD505-2E9C-101B-9397-08002B2CF9AE}" pid="9" name="MSIP_Label_20ea7001-5c24-4702-a3ac-e436ccb02747_SiteId">
    <vt:lpwstr>c8823c91-be81-4f89-b024-6c3dd789c106</vt:lpwstr>
  </property>
  <property fmtid="{D5CDD505-2E9C-101B-9397-08002B2CF9AE}" pid="10" name="MSIP_Label_20ea7001-5c24-4702-a3ac-e436ccb02747_ActionId">
    <vt:lpwstr>413017f0-9921-4118-ba9f-a55dc5bad9b2</vt:lpwstr>
  </property>
  <property fmtid="{D5CDD505-2E9C-101B-9397-08002B2CF9AE}" pid="11" name="MSIP_Label_20ea7001-5c24-4702-a3ac-e436ccb02747_ContentBits">
    <vt:lpwstr>2</vt:lpwstr>
  </property>
</Properties>
</file>