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301" r:id="rId6"/>
    <p:sldId id="302" r:id="rId7"/>
  </p:sldIdLst>
  <p:sldSz cx="12190413" cy="6859588"/>
  <p:notesSz cx="6858000" cy="9144000"/>
  <p:custDataLst>
    <p:tags r:id="rId10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104" autoAdjust="0"/>
  </p:normalViewPr>
  <p:slideViewPr>
    <p:cSldViewPr snapToGrid="0">
      <p:cViewPr varScale="1">
        <p:scale>
          <a:sx n="76" d="100"/>
          <a:sy n="76" d="100"/>
        </p:scale>
        <p:origin x="98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04-05-2022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04/05/2022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933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fi-FI" noProof="0" smtClean="0"/>
              <a:pPr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6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04/05/2022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04/05/2022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04/05/2022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04/05/2022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04/05/2022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04/05/2022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04/05/2022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04/05/2022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04/05/2022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04/05/2022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04-05-2022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lle.koskenkorva@ely-keskus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kku.hanhela@kuljetuspolar.fi" TargetMode="External"/><Relationship Id="rId5" Type="http://schemas.openxmlformats.org/officeDocument/2006/relationships/hyperlink" Target="mailto:erika.kylmanen@ramboll.fi" TargetMode="External"/><Relationship Id="rId4" Type="http://schemas.openxmlformats.org/officeDocument/2006/relationships/hyperlink" Target="mailto:henna.pulkkinen@sitowis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43" y="690305"/>
            <a:ext cx="9773112" cy="681548"/>
          </a:xfrm>
        </p:spPr>
        <p:txBody>
          <a:bodyPr/>
          <a:lstStyle/>
          <a:p>
            <a:r>
              <a:rPr lang="fi-FI" sz="3600" dirty="0"/>
              <a:t>Pohjois-pohjanmaan </a:t>
            </a:r>
            <a:r>
              <a:rPr lang="fi-FI" sz="3600" dirty="0" err="1"/>
              <a:t>ely-keskus</a:t>
            </a:r>
            <a:endParaRPr lang="en-GB" sz="3600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973" y="1815681"/>
            <a:ext cx="9772652" cy="1509938"/>
          </a:xfrm>
        </p:spPr>
        <p:txBody>
          <a:bodyPr/>
          <a:lstStyle/>
          <a:p>
            <a:r>
              <a:rPr lang="fi-FI" sz="3200" dirty="0"/>
              <a:t>Vt8 ruutikankaan liittymäjärjestelyt, </a:t>
            </a:r>
            <a:r>
              <a:rPr lang="fi-FI" sz="3200" dirty="0" err="1"/>
              <a:t>liminka</a:t>
            </a:r>
            <a:r>
              <a:rPr lang="fi-FI" sz="3200" dirty="0"/>
              <a:t>, maantietoimitus</a:t>
            </a:r>
            <a:endParaRPr lang="en-GB" sz="3200" dirty="0"/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Haltuunottokokous</a:t>
            </a:r>
            <a:r>
              <a:rPr lang="en-GB" dirty="0"/>
              <a:t> 29.4.2022</a:t>
            </a:r>
          </a:p>
        </p:txBody>
      </p:sp>
    </p:spTree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Vt8 ruutikankaan liittymäjärjestelyt, </a:t>
            </a:r>
            <a:r>
              <a:rPr lang="fi-FI" sz="2400" dirty="0" err="1"/>
              <a:t>liminka</a:t>
            </a:r>
            <a:endParaRPr lang="en-GB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9E8F01-0BD5-4793-93B9-BD88B3B8E05B}"/>
              </a:ext>
            </a:extLst>
          </p:cNvPr>
          <p:cNvSpPr txBox="1">
            <a:spLocks/>
          </p:cNvSpPr>
          <p:nvPr/>
        </p:nvSpPr>
        <p:spPr bwMode="auto">
          <a:xfrm>
            <a:off x="566587" y="1168369"/>
            <a:ext cx="11052478" cy="163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Olen Kari Viik Rambollilta ja toimin ELY-keskuksen asiamiehenä maanhankintaa ja korvauksia koskevissa asioissa.</a:t>
            </a:r>
          </a:p>
          <a:p>
            <a:r>
              <a:rPr lang="fi-FI" sz="1400" dirty="0"/>
              <a:t>Maantietoimituksen hakijana on Pohjois-Pohjanmaan ELY-keskus.</a:t>
            </a:r>
          </a:p>
          <a:p>
            <a:r>
              <a:rPr lang="fi-FI" sz="1400" dirty="0"/>
              <a:t>Hankkeen toteutuksen maksajana ovat Pohjois-Pohjanmaan ELY-keskus sekä Limingan ja Lumijoen kunnat.</a:t>
            </a:r>
          </a:p>
          <a:p>
            <a:r>
              <a:rPr lang="fi-FI" sz="1400" dirty="0"/>
              <a:t>Ruutikankaan ampumaurheilukeskuksen kehittyessä tarvitaan liikenneturvallinen liittymä VT8:lle.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CEC7C-9CF0-4C19-B764-AA2435047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01" y="2656531"/>
            <a:ext cx="7882137" cy="3981335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1BDDE4-9197-44CF-93FD-1AA6EF29A079}"/>
              </a:ext>
            </a:extLst>
          </p:cNvPr>
          <p:cNvSpPr txBox="1">
            <a:spLocks/>
          </p:cNvSpPr>
          <p:nvPr/>
        </p:nvSpPr>
        <p:spPr bwMode="auto">
          <a:xfrm>
            <a:off x="566587" y="2656531"/>
            <a:ext cx="2842438" cy="255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Suunnittelukohde sijaitsee valtatiellä 8 Ruutikankaan kohdalla, Limingan kunnan alueella, noin 10,5 km Limingasta Raahen suuntaan.</a:t>
            </a:r>
          </a:p>
          <a:p>
            <a:r>
              <a:rPr lang="fi-FI" sz="1400" dirty="0"/>
              <a:t>Suunnittelualueen pohjoispuolella sijaitsee VT8:n ohituskaistaosuus, jonka eteläpuolelle sijoittuu nykyinen ampumaradan liittymä.</a:t>
            </a:r>
          </a:p>
        </p:txBody>
      </p:sp>
    </p:spTree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72E28A-AE65-4E83-BD24-0C9BF2C6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3600"/>
            <a:ext cx="4874317" cy="748800"/>
          </a:xfrm>
        </p:spPr>
        <p:txBody>
          <a:bodyPr/>
          <a:lstStyle/>
          <a:p>
            <a:r>
              <a:rPr lang="fi-FI" dirty="0"/>
              <a:t>Hankkeen 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C093A-A7F3-4F1E-9739-A4E0FCD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979979"/>
            <a:ext cx="11138114" cy="1355449"/>
          </a:xfrm>
        </p:spPr>
        <p:txBody>
          <a:bodyPr/>
          <a:lstStyle/>
          <a:p>
            <a:r>
              <a:rPr lang="fi-FI" sz="1400" dirty="0"/>
              <a:t>Uusi yksityistieliittymä ampumaurheilukeskukselle noin 600 metriä vanhan liittymän eteläpuolelle.</a:t>
            </a:r>
          </a:p>
          <a:p>
            <a:r>
              <a:rPr lang="fi-FI" sz="1400" dirty="0"/>
              <a:t>Valtatielle 8 omat kääntymiskaistat Raahen suunnasta vasemmalle ja Oulun suunnasta oikealle, Ruutikankaan ampumaurheilualueen uuden yksityisen tien liittymän suuntaan kääntyville.</a:t>
            </a:r>
          </a:p>
          <a:p>
            <a:r>
              <a:rPr lang="fi-FI" sz="1400" dirty="0"/>
              <a:t>Valaistusta jatketaan Ruutinkaan kohdalla liittymäalueelle.</a:t>
            </a:r>
          </a:p>
          <a:p>
            <a:r>
              <a:rPr lang="fi-FI" sz="1400" dirty="0"/>
              <a:t>Myös muiden alueella sijaitsevien yksityistieliittymien sijaintia ja liikenneturvallisuutta parannetaan.</a:t>
            </a:r>
          </a:p>
          <a:p>
            <a:r>
              <a:rPr lang="fi-FI" sz="1400" dirty="0"/>
              <a:t>Rakentaminen alkaa 05/2022 ja hanke valmistuu 11/22.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D2B93-E549-4236-BB45-E5EFCDCA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254" y="2962641"/>
            <a:ext cx="7798656" cy="36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E600FF-0489-4AC0-A73B-6D067BC2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tiesuunnitelma ja haltuunotto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7B86DF-FD4C-4D78-A833-58CF67FC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008928"/>
            <a:ext cx="10174286" cy="1727452"/>
          </a:xfrm>
        </p:spPr>
        <p:txBody>
          <a:bodyPr/>
          <a:lstStyle/>
          <a:p>
            <a:r>
              <a:rPr lang="fi-FI" sz="1400" dirty="0"/>
              <a:t>Tiesuunnitelman on tehnyt </a:t>
            </a:r>
            <a:r>
              <a:rPr lang="fi-FI" sz="1400" dirty="0" err="1"/>
              <a:t>Plaana</a:t>
            </a:r>
            <a:r>
              <a:rPr lang="fi-FI" sz="1400" dirty="0"/>
              <a:t> Oy ja siitä on järjestetty vuorovaikutus tilausuus verkkotapaamisena 20.5.2020. </a:t>
            </a:r>
          </a:p>
          <a:p>
            <a:r>
              <a:rPr lang="fi-FI" sz="1400" dirty="0"/>
              <a:t>Tiesuunnitelma on hyväksytty Liikenne- ja viestintävirasto </a:t>
            </a:r>
            <a:r>
              <a:rPr lang="fi-FI" sz="1400" dirty="0" err="1"/>
              <a:t>Traficomissa</a:t>
            </a:r>
            <a:r>
              <a:rPr lang="fi-FI" sz="1400" dirty="0"/>
              <a:t> 10.11.2021.</a:t>
            </a:r>
          </a:p>
          <a:p>
            <a:r>
              <a:rPr lang="fi-FI" sz="1400" dirty="0"/>
              <a:t>Tiesuunnitelmakarttaan on merkitty uudet tiealueen rajat.</a:t>
            </a:r>
          </a:p>
          <a:p>
            <a:r>
              <a:rPr lang="fi-FI" sz="1400" dirty="0"/>
              <a:t>Tiealue on merkitty maastoon puupaaluilla maanmittauslaitoksen toimesta. </a:t>
            </a:r>
          </a:p>
          <a:p>
            <a:endParaRPr lang="fi-FI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5B833-1747-4EF4-A33D-BD253728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56" y="2779201"/>
            <a:ext cx="8628085" cy="37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8EA03-9CB0-466D-BD6E-AF4BB5C8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rakentamisaika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6CADC1-280A-4FBC-A327-912903B2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/>
              <a:t>Hankkeelle on esitetty läjitysalueet. Hyvälaatuiset leikkausmaat pyritään aina hyödyntämään urakkakohteessa. </a:t>
            </a:r>
          </a:p>
          <a:p>
            <a:r>
              <a:rPr lang="fi-FI" sz="1600" b="1" dirty="0"/>
              <a:t>Mahdollinen tärinä, kova pöly tai vastaava. Ottakaa heti yhteyttä mestariin</a:t>
            </a:r>
            <a:r>
              <a:rPr lang="fi-FI" sz="1600" dirty="0"/>
              <a:t>, tai konekuskiin että nyt tärisee liikaa. Pyritään yhteisesti ennalta estämään vahingot.</a:t>
            </a:r>
          </a:p>
          <a:p>
            <a:pPr lvl="0"/>
            <a:r>
              <a:rPr lang="fi-FI" sz="1600" b="1" dirty="0"/>
              <a:t>Jos vahinko tulee, niin ottakaa heti yhteys urakoitsijaan, valvojakonsulttiin tai Väyläviraston asiamieheen</a:t>
            </a:r>
            <a:r>
              <a:rPr lang="fi-FI" sz="1600" dirty="0"/>
              <a:t>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60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B5958-1E3D-4D88-B034-9F8E5CEC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BE92E-25AA-4D5E-A8BC-29E0F95B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4" y="1595939"/>
            <a:ext cx="10588625" cy="3913610"/>
          </a:xfrm>
        </p:spPr>
        <p:txBody>
          <a:bodyPr/>
          <a:lstStyle/>
          <a:p>
            <a:r>
              <a:rPr lang="fi-FI" sz="1600" dirty="0">
                <a:latin typeface="+mn-lt"/>
              </a:rPr>
              <a:t>ELY-keskuksen projektipäällikkö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Ville Koskenkorva, p. 029 5037 061, </a:t>
            </a:r>
            <a:r>
              <a:rPr lang="fi-FI" sz="1600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ville.koskenkorva@ely-keskus.fi</a:t>
            </a:r>
            <a:r>
              <a:rPr lang="fi-FI" sz="16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fi-FI" sz="1600" dirty="0">
                <a:latin typeface="+mn-lt"/>
              </a:rPr>
              <a:t>ELY-keskuksen valvojakonsultti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Henna Pulkkinen p. 040 837 5836, </a:t>
            </a:r>
            <a:r>
              <a:rPr lang="fi-FI" sz="1600" dirty="0">
                <a:latin typeface="+mn-lt"/>
                <a:hlinkClick r:id="rId4"/>
              </a:rPr>
              <a:t>henna.pulkkinen@sitowise.com</a:t>
            </a:r>
            <a:endParaRPr lang="fi-FI" sz="1600" dirty="0">
              <a:latin typeface="+mn-lt"/>
            </a:endParaRPr>
          </a:p>
          <a:p>
            <a:r>
              <a:rPr lang="fi-FI" sz="1600" dirty="0">
                <a:latin typeface="+mn-lt"/>
              </a:rPr>
              <a:t>ELY-keskuksen asiamiehenä maanhankintaa ja korvauksia koskevissa asioissa on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Kari Viik, </a:t>
            </a:r>
            <a:r>
              <a:rPr lang="en-GB" sz="1600" dirty="0">
                <a:latin typeface="+mn-lt"/>
              </a:rPr>
              <a:t>p. 040 765 5228, </a:t>
            </a:r>
            <a:r>
              <a:rPr lang="en-GB" sz="1600" u="sng" dirty="0">
                <a:latin typeface="+mn-lt"/>
                <a:hlinkClick r:id="rId5"/>
              </a:rPr>
              <a:t>kari.viik@ramboll.fi</a:t>
            </a:r>
            <a:endParaRPr lang="en-GB" sz="1600" dirty="0">
              <a:latin typeface="+mn-lt"/>
            </a:endParaRPr>
          </a:p>
          <a:p>
            <a:r>
              <a:rPr lang="fi-FI" sz="1600" dirty="0">
                <a:latin typeface="+mn-lt"/>
              </a:rPr>
              <a:t>Urakoitsija Kuljetus Polar Oy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Markku Hanhela, p. 040 538 5153 , </a:t>
            </a:r>
            <a:r>
              <a:rPr lang="fi-FI" sz="1600" dirty="0">
                <a:latin typeface="+mn-lt"/>
                <a:hlinkClick r:id="rId6"/>
              </a:rPr>
              <a:t>markku.hanhela@kuljetuspolar.fi</a:t>
            </a:r>
            <a:endParaRPr lang="fi-FI" sz="1600" dirty="0">
              <a:latin typeface="+mn-lt"/>
            </a:endParaRPr>
          </a:p>
          <a:p>
            <a:pPr marL="0" indent="0">
              <a:buNone/>
            </a:pPr>
            <a:endParaRPr lang="fi-FI" sz="1600" dirty="0">
              <a:latin typeface="+mn-lt"/>
            </a:endParaRPr>
          </a:p>
          <a:p>
            <a:pPr marL="0" indent="0">
              <a:buNone/>
            </a:pPr>
            <a:endParaRPr lang="fi-FI" sz="1600" dirty="0">
              <a:latin typeface="+mn-lt"/>
            </a:endParaRPr>
          </a:p>
          <a:p>
            <a:endParaRPr lang="fi-FI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4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1205</TotalTime>
  <Words>329</Words>
  <Application>Microsoft Office PowerPoint</Application>
  <PresentationFormat>Mukautettu</PresentationFormat>
  <Paragraphs>33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Verdana</vt:lpstr>
      <vt:lpstr>Blank</vt:lpstr>
      <vt:lpstr>Pohjois-pohjanmaan ely-keskus</vt:lpstr>
      <vt:lpstr>Vt8 ruutikankaan liittymäjärjestelyt, liminka</vt:lpstr>
      <vt:lpstr>Hankkeen toimenpiteet</vt:lpstr>
      <vt:lpstr>tiesuunnitelma ja haltuunotto</vt:lpstr>
      <vt:lpstr>rakentamisaika</vt:lpstr>
      <vt:lpstr>yhteystietoja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Pohjois-pohjanmaan ELY-keskus</dc:title>
  <dc:creator>Erika Kylmänen</dc:creator>
  <cp:lastModifiedBy>Jarva Timo (MML)</cp:lastModifiedBy>
  <cp:revision>75</cp:revision>
  <dcterms:created xsi:type="dcterms:W3CDTF">2019-06-03T08:15:21Z</dcterms:created>
  <dcterms:modified xsi:type="dcterms:W3CDTF">2022-05-04T11:53:39Z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</Properties>
</file>