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6"/>
  </p:sldMasterIdLst>
  <p:notesMasterIdLst>
    <p:notesMasterId r:id="rId14"/>
  </p:notesMasterIdLst>
  <p:handoutMasterIdLst>
    <p:handoutMasterId r:id="rId15"/>
  </p:handoutMasterIdLst>
  <p:sldIdLst>
    <p:sldId id="256" r:id="rId7"/>
    <p:sldId id="339" r:id="rId8"/>
    <p:sldId id="343" r:id="rId9"/>
    <p:sldId id="261" r:id="rId10"/>
    <p:sldId id="344" r:id="rId11"/>
    <p:sldId id="338" r:id="rId12"/>
    <p:sldId id="335" r:id="rId13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86446" autoAdjust="0"/>
  </p:normalViewPr>
  <p:slideViewPr>
    <p:cSldViewPr snapToGrid="0">
      <p:cViewPr varScale="1">
        <p:scale>
          <a:sx n="90" d="100"/>
          <a:sy n="90" d="100"/>
        </p:scale>
        <p:origin x="120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5" d="100"/>
          <a:sy n="95" d="100"/>
        </p:scale>
        <p:origin x="280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5" Type="http://schemas.openxmlformats.org/officeDocument/2006/relationships/customXml" Target="../customXml/item5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6DAE809-BFED-470A-BB70-DBC3965101A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BF8A77-8EFF-4027-AE87-008AB85AAA7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F50B1A-2E76-4083-8C1F-14365BFFBCBE}" type="datetimeFigureOut">
              <a:rPr lang="fi-FI" smtClean="0"/>
              <a:t>4.8.2026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68A2CD-F4C2-4008-AF70-ABF6470F97C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31BFC3-43BC-4C7E-89DB-CD3AFB70276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8CBF08-FC9C-4574-B237-348852A04FD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754360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DAC96E-1DC8-4EA3-9268-8EA7D1653612}" type="datetimeFigureOut">
              <a:rPr lang="fi-FI" smtClean="0"/>
              <a:t>4.8.2026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2D8B9A-264D-4165-A769-848A3FBDC0C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69275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D8B9A-264D-4165-A769-848A3FBDC0CD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508114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D8B9A-264D-4165-A769-848A3FBDC0CD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84176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D8B9A-264D-4165-A769-848A3FBDC0CD}" type="slidenum">
              <a:rPr lang="fi-FI" smtClean="0"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76677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dia" preserve="1" userDrawn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1">
            <a:extLst>
              <a:ext uri="{FF2B5EF4-FFF2-40B4-BE49-F238E27FC236}">
                <a16:creationId xmlns:a16="http://schemas.microsoft.com/office/drawing/2014/main" id="{9D0EB043-CA1E-AC09-354B-2AB400561F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800" y="457200"/>
            <a:ext cx="5198400" cy="1602000"/>
          </a:xfrm>
        </p:spPr>
        <p:txBody>
          <a:bodyPr anchor="ctr">
            <a:normAutofit/>
          </a:bodyPr>
          <a:lstStyle>
            <a:lvl1pPr algn="l">
              <a:defRPr sz="3600" b="1"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7" name="Alaotsikko 2">
            <a:extLst>
              <a:ext uri="{FF2B5EF4-FFF2-40B4-BE49-F238E27FC236}">
                <a16:creationId xmlns:a16="http://schemas.microsoft.com/office/drawing/2014/main" id="{C0A0CC28-71E9-C488-EDD5-3D5A405D3F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800" y="2059200"/>
            <a:ext cx="3931200" cy="9864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8" name="Footer Placeholder 8">
            <a:extLst>
              <a:ext uri="{FF2B5EF4-FFF2-40B4-BE49-F238E27FC236}">
                <a16:creationId xmlns:a16="http://schemas.microsoft.com/office/drawing/2014/main" id="{B3795109-526B-31FD-2547-2E8C6C62E7D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28800" y="3096000"/>
            <a:ext cx="2160000" cy="216000"/>
          </a:xfrm>
        </p:spPr>
        <p:txBody>
          <a:bodyPr vert="horz" lIns="0" tIns="0" rIns="0" bIns="0" rtlCol="0" anchor="t" anchorCtr="0"/>
          <a:lstStyle>
            <a:lvl1pPr>
              <a:defRPr lang="en-US" sz="1400" smtClean="0"/>
            </a:lvl1pPr>
          </a:lstStyle>
          <a:p>
            <a:r>
              <a:rPr lang="fi-FI"/>
              <a:t>Vesa Pakarinen</a:t>
            </a:r>
            <a:endParaRPr lang="fi-FI" dirty="0"/>
          </a:p>
        </p:txBody>
      </p:sp>
      <p:sp>
        <p:nvSpPr>
          <p:cNvPr id="15" name="duser_1">
            <a:extLst>
              <a:ext uri="{FF2B5EF4-FFF2-40B4-BE49-F238E27FC236}">
                <a16:creationId xmlns:a16="http://schemas.microsoft.com/office/drawing/2014/main" id="{384B469D-48C8-2202-9444-3E26CCDDE2E9}"/>
              </a:ext>
            </a:extLst>
          </p:cNvPr>
          <p:cNvSpPr txBox="1">
            <a:spLocks/>
          </p:cNvSpPr>
          <p:nvPr userDrawn="1"/>
        </p:nvSpPr>
        <p:spPr>
          <a:xfrm>
            <a:off x="928799" y="3420000"/>
            <a:ext cx="2160000" cy="23291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00" dirty="0"/>
          </a:p>
        </p:txBody>
      </p:sp>
      <p:sp>
        <p:nvSpPr>
          <p:cNvPr id="16" name="duser_2">
            <a:extLst>
              <a:ext uri="{FF2B5EF4-FFF2-40B4-BE49-F238E27FC236}">
                <a16:creationId xmlns:a16="http://schemas.microsoft.com/office/drawing/2014/main" id="{21C13BDF-CE13-A8A8-374A-828D070C76AB}"/>
              </a:ext>
            </a:extLst>
          </p:cNvPr>
          <p:cNvSpPr txBox="1">
            <a:spLocks/>
          </p:cNvSpPr>
          <p:nvPr userDrawn="1"/>
        </p:nvSpPr>
        <p:spPr>
          <a:xfrm>
            <a:off x="3239999" y="3096000"/>
            <a:ext cx="2160000" cy="23291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00" dirty="0"/>
          </a:p>
        </p:txBody>
      </p:sp>
      <p:sp>
        <p:nvSpPr>
          <p:cNvPr id="17" name="duser_3">
            <a:extLst>
              <a:ext uri="{FF2B5EF4-FFF2-40B4-BE49-F238E27FC236}">
                <a16:creationId xmlns:a16="http://schemas.microsoft.com/office/drawing/2014/main" id="{81945E5C-D926-6141-D2D2-B11128E22045}"/>
              </a:ext>
            </a:extLst>
          </p:cNvPr>
          <p:cNvSpPr txBox="1">
            <a:spLocks/>
          </p:cNvSpPr>
          <p:nvPr userDrawn="1"/>
        </p:nvSpPr>
        <p:spPr>
          <a:xfrm>
            <a:off x="3239999" y="3420000"/>
            <a:ext cx="2160000" cy="216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00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1C8758F4-D5A6-6EF5-F877-51D1432C64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800" y="3600000"/>
            <a:ext cx="1650783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/>
              <a:t>20.5.2026</a:t>
            </a:r>
            <a:endParaRPr lang="en-US"/>
          </a:p>
        </p:txBody>
      </p:sp>
      <p:sp>
        <p:nvSpPr>
          <p:cNvPr id="11" name="DConfidentiality">
            <a:extLst>
              <a:ext uri="{FF2B5EF4-FFF2-40B4-BE49-F238E27FC236}">
                <a16:creationId xmlns:a16="http://schemas.microsoft.com/office/drawing/2014/main" id="{7CA352CF-2876-B635-B133-F5D57F3531C2}"/>
              </a:ext>
            </a:extLst>
          </p:cNvPr>
          <p:cNvSpPr txBox="1">
            <a:spLocks/>
          </p:cNvSpPr>
          <p:nvPr userDrawn="1"/>
        </p:nvSpPr>
        <p:spPr>
          <a:xfrm>
            <a:off x="838800" y="4320000"/>
            <a:ext cx="1811094" cy="216000"/>
          </a:xfrm>
          <a:prstGeom prst="rect">
            <a:avLst/>
          </a:prstGeom>
        </p:spPr>
        <p:txBody>
          <a:bodyPr vert="horz" lIns="91440" tIns="45720" rIns="0" bIns="45720" rtlCol="0" anchor="b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DDecree">
            <a:extLst>
              <a:ext uri="{FF2B5EF4-FFF2-40B4-BE49-F238E27FC236}">
                <a16:creationId xmlns:a16="http://schemas.microsoft.com/office/drawing/2014/main" id="{704FB1C0-8CE8-9326-EA85-86F137F51779}"/>
              </a:ext>
            </a:extLst>
          </p:cNvPr>
          <p:cNvSpPr txBox="1">
            <a:spLocks/>
          </p:cNvSpPr>
          <p:nvPr userDrawn="1"/>
        </p:nvSpPr>
        <p:spPr>
          <a:xfrm>
            <a:off x="2616249" y="4320000"/>
            <a:ext cx="2326280" cy="216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DSecrecy">
            <a:extLst>
              <a:ext uri="{FF2B5EF4-FFF2-40B4-BE49-F238E27FC236}">
                <a16:creationId xmlns:a16="http://schemas.microsoft.com/office/drawing/2014/main" id="{36D4D699-55A8-C147-9313-552C607E8A0D}"/>
              </a:ext>
            </a:extLst>
          </p:cNvPr>
          <p:cNvSpPr txBox="1">
            <a:spLocks/>
          </p:cNvSpPr>
          <p:nvPr userDrawn="1"/>
        </p:nvSpPr>
        <p:spPr>
          <a:xfrm>
            <a:off x="838799" y="4571999"/>
            <a:ext cx="3931199" cy="55231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Kuvan paikkamerkki 11">
            <a:extLst>
              <a:ext uri="{FF2B5EF4-FFF2-40B4-BE49-F238E27FC236}">
                <a16:creationId xmlns:a16="http://schemas.microsoft.com/office/drawing/2014/main" id="{ECF45415-D8F0-70FA-28BC-973F9056751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37200" y="0"/>
            <a:ext cx="6156000" cy="2621118"/>
          </a:xfrm>
          <a:custGeom>
            <a:avLst/>
            <a:gdLst>
              <a:gd name="connsiteX0" fmla="*/ 0 w 6156000"/>
              <a:gd name="connsiteY0" fmla="*/ 0 h 2620800"/>
              <a:gd name="connsiteX1" fmla="*/ 6156000 w 6156000"/>
              <a:gd name="connsiteY1" fmla="*/ 0 h 2620800"/>
              <a:gd name="connsiteX2" fmla="*/ 6156000 w 6156000"/>
              <a:gd name="connsiteY2" fmla="*/ 2620800 h 2620800"/>
              <a:gd name="connsiteX3" fmla="*/ 0 w 6156000"/>
              <a:gd name="connsiteY3" fmla="*/ 2620800 h 2620800"/>
              <a:gd name="connsiteX4" fmla="*/ 0 w 6156000"/>
              <a:gd name="connsiteY4" fmla="*/ 0 h 2620800"/>
              <a:gd name="connsiteX0" fmla="*/ 0 w 6156000"/>
              <a:gd name="connsiteY0" fmla="*/ 0 h 2620800"/>
              <a:gd name="connsiteX1" fmla="*/ 6156000 w 6156000"/>
              <a:gd name="connsiteY1" fmla="*/ 0 h 2620800"/>
              <a:gd name="connsiteX2" fmla="*/ 6156000 w 6156000"/>
              <a:gd name="connsiteY2" fmla="*/ 2620800 h 2620800"/>
              <a:gd name="connsiteX3" fmla="*/ 0 w 6156000"/>
              <a:gd name="connsiteY3" fmla="*/ 2620800 h 2620800"/>
              <a:gd name="connsiteX4" fmla="*/ 0 w 6156000"/>
              <a:gd name="connsiteY4" fmla="*/ 0 h 2620800"/>
              <a:gd name="connsiteX0" fmla="*/ 0 w 6156000"/>
              <a:gd name="connsiteY0" fmla="*/ 318 h 2621118"/>
              <a:gd name="connsiteX1" fmla="*/ 721043 w 6156000"/>
              <a:gd name="connsiteY1" fmla="*/ 0 h 2621118"/>
              <a:gd name="connsiteX2" fmla="*/ 6156000 w 6156000"/>
              <a:gd name="connsiteY2" fmla="*/ 318 h 2621118"/>
              <a:gd name="connsiteX3" fmla="*/ 6156000 w 6156000"/>
              <a:gd name="connsiteY3" fmla="*/ 2621118 h 2621118"/>
              <a:gd name="connsiteX4" fmla="*/ 0 w 6156000"/>
              <a:gd name="connsiteY4" fmla="*/ 2621118 h 2621118"/>
              <a:gd name="connsiteX5" fmla="*/ 0 w 6156000"/>
              <a:gd name="connsiteY5" fmla="*/ 318 h 2621118"/>
              <a:gd name="connsiteX0" fmla="*/ 0 w 6156000"/>
              <a:gd name="connsiteY0" fmla="*/ 2621118 h 2621118"/>
              <a:gd name="connsiteX1" fmla="*/ 721043 w 6156000"/>
              <a:gd name="connsiteY1" fmla="*/ 0 h 2621118"/>
              <a:gd name="connsiteX2" fmla="*/ 6156000 w 6156000"/>
              <a:gd name="connsiteY2" fmla="*/ 318 h 2621118"/>
              <a:gd name="connsiteX3" fmla="*/ 6156000 w 6156000"/>
              <a:gd name="connsiteY3" fmla="*/ 2621118 h 2621118"/>
              <a:gd name="connsiteX4" fmla="*/ 0 w 6156000"/>
              <a:gd name="connsiteY4" fmla="*/ 2621118 h 2621118"/>
              <a:gd name="connsiteX0" fmla="*/ 0 w 6156000"/>
              <a:gd name="connsiteY0" fmla="*/ 2621118 h 2621118"/>
              <a:gd name="connsiteX1" fmla="*/ 721043 w 6156000"/>
              <a:gd name="connsiteY1" fmla="*/ 0 h 2621118"/>
              <a:gd name="connsiteX2" fmla="*/ 6156000 w 6156000"/>
              <a:gd name="connsiteY2" fmla="*/ 318 h 2621118"/>
              <a:gd name="connsiteX3" fmla="*/ 6147687 w 6156000"/>
              <a:gd name="connsiteY3" fmla="*/ 1739969 h 2621118"/>
              <a:gd name="connsiteX4" fmla="*/ 0 w 6156000"/>
              <a:gd name="connsiteY4" fmla="*/ 2621118 h 2621118"/>
              <a:gd name="connsiteX0" fmla="*/ 0 w 6164312"/>
              <a:gd name="connsiteY0" fmla="*/ 2621118 h 2621118"/>
              <a:gd name="connsiteX1" fmla="*/ 721043 w 6164312"/>
              <a:gd name="connsiteY1" fmla="*/ 0 h 2621118"/>
              <a:gd name="connsiteX2" fmla="*/ 6156000 w 6164312"/>
              <a:gd name="connsiteY2" fmla="*/ 318 h 2621118"/>
              <a:gd name="connsiteX3" fmla="*/ 6164312 w 6164312"/>
              <a:gd name="connsiteY3" fmla="*/ 1931162 h 2621118"/>
              <a:gd name="connsiteX4" fmla="*/ 0 w 6164312"/>
              <a:gd name="connsiteY4" fmla="*/ 2621118 h 2621118"/>
              <a:gd name="connsiteX0" fmla="*/ 0 w 6164312"/>
              <a:gd name="connsiteY0" fmla="*/ 2621118 h 2621118"/>
              <a:gd name="connsiteX1" fmla="*/ 679479 w 6164312"/>
              <a:gd name="connsiteY1" fmla="*/ 0 h 2621118"/>
              <a:gd name="connsiteX2" fmla="*/ 6156000 w 6164312"/>
              <a:gd name="connsiteY2" fmla="*/ 318 h 2621118"/>
              <a:gd name="connsiteX3" fmla="*/ 6164312 w 6164312"/>
              <a:gd name="connsiteY3" fmla="*/ 1931162 h 2621118"/>
              <a:gd name="connsiteX4" fmla="*/ 0 w 6164312"/>
              <a:gd name="connsiteY4" fmla="*/ 2621118 h 262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64312" h="2621118">
                <a:moveTo>
                  <a:pt x="0" y="2621118"/>
                </a:moveTo>
                <a:lnTo>
                  <a:pt x="679479" y="0"/>
                </a:lnTo>
                <a:lnTo>
                  <a:pt x="6156000" y="318"/>
                </a:lnTo>
                <a:cubicBezTo>
                  <a:pt x="6158771" y="643933"/>
                  <a:pt x="6161541" y="1287547"/>
                  <a:pt x="6164312" y="1931162"/>
                </a:cubicBezTo>
                <a:lnTo>
                  <a:pt x="0" y="2621118"/>
                </a:lnTo>
                <a:close/>
              </a:path>
            </a:pathLst>
          </a:custGeom>
        </p:spPr>
        <p:txBody>
          <a:bodyPr/>
          <a:lstStyle>
            <a:lvl1pPr marL="0" indent="0" algn="r">
              <a:buFontTx/>
              <a:buNone/>
              <a:defRPr sz="16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/>
              <a:t>Lisää 1. kuva kuvagalleriasta, Väylän kuvapankista tai omista tiedostoista</a:t>
            </a:r>
            <a:endParaRPr lang="en-US" dirty="0"/>
          </a:p>
          <a:p>
            <a:endParaRPr lang="fi-FI" dirty="0"/>
          </a:p>
        </p:txBody>
      </p:sp>
      <p:sp>
        <p:nvSpPr>
          <p:cNvPr id="3" name="Kuvan paikkamerkki 11">
            <a:extLst>
              <a:ext uri="{FF2B5EF4-FFF2-40B4-BE49-F238E27FC236}">
                <a16:creationId xmlns:a16="http://schemas.microsoft.com/office/drawing/2014/main" id="{213398F5-290C-A9DF-6523-5B429DFCCF2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730289" y="1998000"/>
            <a:ext cx="6459311" cy="3207600"/>
          </a:xfrm>
          <a:custGeom>
            <a:avLst/>
            <a:gdLst>
              <a:gd name="connsiteX0" fmla="*/ 0 w 6469200"/>
              <a:gd name="connsiteY0" fmla="*/ 0 h 3207600"/>
              <a:gd name="connsiteX1" fmla="*/ 6469200 w 6469200"/>
              <a:gd name="connsiteY1" fmla="*/ 0 h 3207600"/>
              <a:gd name="connsiteX2" fmla="*/ 6469200 w 6469200"/>
              <a:gd name="connsiteY2" fmla="*/ 3207600 h 3207600"/>
              <a:gd name="connsiteX3" fmla="*/ 0 w 6469200"/>
              <a:gd name="connsiteY3" fmla="*/ 3207600 h 3207600"/>
              <a:gd name="connsiteX4" fmla="*/ 0 w 6469200"/>
              <a:gd name="connsiteY4" fmla="*/ 0 h 3207600"/>
              <a:gd name="connsiteX0" fmla="*/ 261257 w 6469200"/>
              <a:gd name="connsiteY0" fmla="*/ 718457 h 3207600"/>
              <a:gd name="connsiteX1" fmla="*/ 6469200 w 6469200"/>
              <a:gd name="connsiteY1" fmla="*/ 0 h 3207600"/>
              <a:gd name="connsiteX2" fmla="*/ 6469200 w 6469200"/>
              <a:gd name="connsiteY2" fmla="*/ 3207600 h 3207600"/>
              <a:gd name="connsiteX3" fmla="*/ 0 w 6469200"/>
              <a:gd name="connsiteY3" fmla="*/ 3207600 h 3207600"/>
              <a:gd name="connsiteX4" fmla="*/ 261257 w 6469200"/>
              <a:gd name="connsiteY4" fmla="*/ 718457 h 3207600"/>
              <a:gd name="connsiteX0" fmla="*/ 111968 w 6319911"/>
              <a:gd name="connsiteY0" fmla="*/ 718457 h 3207600"/>
              <a:gd name="connsiteX1" fmla="*/ 6319911 w 6319911"/>
              <a:gd name="connsiteY1" fmla="*/ 0 h 3207600"/>
              <a:gd name="connsiteX2" fmla="*/ 6319911 w 6319911"/>
              <a:gd name="connsiteY2" fmla="*/ 3207600 h 3207600"/>
              <a:gd name="connsiteX3" fmla="*/ 0 w 6319911"/>
              <a:gd name="connsiteY3" fmla="*/ 1770685 h 3207600"/>
              <a:gd name="connsiteX4" fmla="*/ 111968 w 6319911"/>
              <a:gd name="connsiteY4" fmla="*/ 718457 h 3207600"/>
              <a:gd name="connsiteX0" fmla="*/ 158621 w 6319911"/>
              <a:gd name="connsiteY0" fmla="*/ 699796 h 3207600"/>
              <a:gd name="connsiteX1" fmla="*/ 6319911 w 6319911"/>
              <a:gd name="connsiteY1" fmla="*/ 0 h 3207600"/>
              <a:gd name="connsiteX2" fmla="*/ 6319911 w 6319911"/>
              <a:gd name="connsiteY2" fmla="*/ 3207600 h 3207600"/>
              <a:gd name="connsiteX3" fmla="*/ 0 w 6319911"/>
              <a:gd name="connsiteY3" fmla="*/ 1770685 h 3207600"/>
              <a:gd name="connsiteX4" fmla="*/ 158621 w 6319911"/>
              <a:gd name="connsiteY4" fmla="*/ 699796 h 3207600"/>
              <a:gd name="connsiteX0" fmla="*/ 270589 w 6431879"/>
              <a:gd name="connsiteY0" fmla="*/ 699796 h 3207600"/>
              <a:gd name="connsiteX1" fmla="*/ 6431879 w 6431879"/>
              <a:gd name="connsiteY1" fmla="*/ 0 h 3207600"/>
              <a:gd name="connsiteX2" fmla="*/ 6431879 w 6431879"/>
              <a:gd name="connsiteY2" fmla="*/ 3207600 h 3207600"/>
              <a:gd name="connsiteX3" fmla="*/ 0 w 6431879"/>
              <a:gd name="connsiteY3" fmla="*/ 1696040 h 3207600"/>
              <a:gd name="connsiteX4" fmla="*/ 270589 w 6431879"/>
              <a:gd name="connsiteY4" fmla="*/ 699796 h 3207600"/>
              <a:gd name="connsiteX0" fmla="*/ 298021 w 6459311"/>
              <a:gd name="connsiteY0" fmla="*/ 699796 h 3207600"/>
              <a:gd name="connsiteX1" fmla="*/ 6459311 w 6459311"/>
              <a:gd name="connsiteY1" fmla="*/ 0 h 3207600"/>
              <a:gd name="connsiteX2" fmla="*/ 6459311 w 6459311"/>
              <a:gd name="connsiteY2" fmla="*/ 3207600 h 3207600"/>
              <a:gd name="connsiteX3" fmla="*/ 0 w 6459311"/>
              <a:gd name="connsiteY3" fmla="*/ 1824056 h 3207600"/>
              <a:gd name="connsiteX4" fmla="*/ 298021 w 6459311"/>
              <a:gd name="connsiteY4" fmla="*/ 699796 h 3207600"/>
              <a:gd name="connsiteX0" fmla="*/ 298021 w 6459311"/>
              <a:gd name="connsiteY0" fmla="*/ 699796 h 3207600"/>
              <a:gd name="connsiteX1" fmla="*/ 6459311 w 6459311"/>
              <a:gd name="connsiteY1" fmla="*/ 0 h 3207600"/>
              <a:gd name="connsiteX2" fmla="*/ 6459311 w 6459311"/>
              <a:gd name="connsiteY2" fmla="*/ 3207600 h 3207600"/>
              <a:gd name="connsiteX3" fmla="*/ 0 w 6459311"/>
              <a:gd name="connsiteY3" fmla="*/ 1824056 h 3207600"/>
              <a:gd name="connsiteX4" fmla="*/ 298021 w 6459311"/>
              <a:gd name="connsiteY4" fmla="*/ 699796 h 320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59311" h="3207600">
                <a:moveTo>
                  <a:pt x="298021" y="699796"/>
                </a:moveTo>
                <a:lnTo>
                  <a:pt x="6459311" y="0"/>
                </a:lnTo>
                <a:lnTo>
                  <a:pt x="6459311" y="3207600"/>
                </a:lnTo>
                <a:lnTo>
                  <a:pt x="0" y="1824056"/>
                </a:lnTo>
                <a:lnTo>
                  <a:pt x="298021" y="699796"/>
                </a:lnTo>
                <a:close/>
              </a:path>
            </a:pathLst>
          </a:custGeom>
        </p:spPr>
        <p:txBody>
          <a:bodyPr anchor="ctr"/>
          <a:lstStyle>
            <a:lvl1pPr marL="0" indent="0" algn="r">
              <a:buFontTx/>
              <a:buNone/>
              <a:defRPr sz="16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/>
              <a:t>Lisää 2. kuva kuvagalleriasta, Väylän kuvapankista tai omista tiedostoista</a:t>
            </a:r>
            <a:endParaRPr lang="en-US" dirty="0"/>
          </a:p>
          <a:p>
            <a:endParaRPr lang="fi-FI" dirty="0"/>
          </a:p>
        </p:txBody>
      </p:sp>
      <p:pic>
        <p:nvPicPr>
          <p:cNvPr id="2" name="Picture 14" descr="Väyläviraston logo">
            <a:extLst>
              <a:ext uri="{FF2B5EF4-FFF2-40B4-BE49-F238E27FC236}">
                <a16:creationId xmlns:a16="http://schemas.microsoft.com/office/drawing/2014/main" id="{5E12AA34-FFF2-FE13-8019-1E02E25CACD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16" y="5124315"/>
            <a:ext cx="1673549" cy="1394625"/>
          </a:xfrm>
          <a:prstGeom prst="rect">
            <a:avLst/>
          </a:prstGeom>
        </p:spPr>
      </p:pic>
      <p:sp>
        <p:nvSpPr>
          <p:cNvPr id="37" name="eulogoplaceholder">
            <a:extLst>
              <a:ext uri="{FF2B5EF4-FFF2-40B4-BE49-F238E27FC236}">
                <a16:creationId xmlns:a16="http://schemas.microsoft.com/office/drawing/2014/main" id="{1B9C94C1-FC64-6CE5-CB5C-F93889A10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2525761" y="5344806"/>
            <a:ext cx="2761856" cy="45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i-FI" sz="1400" b="1" baseline="30000" dirty="0">
              <a:solidFill>
                <a:srgbClr val="000000"/>
              </a:solidFill>
              <a:latin typeface="Felbridge Pro"/>
              <a:cs typeface="Felbridge Pro"/>
            </a:endParaRPr>
          </a:p>
        </p:txBody>
      </p:sp>
      <p:sp>
        <p:nvSpPr>
          <p:cNvPr id="4" name="Freeform: Shape 13">
            <a:extLst>
              <a:ext uri="{FF2B5EF4-FFF2-40B4-BE49-F238E27FC236}">
                <a16:creationId xmlns:a16="http://schemas.microsoft.com/office/drawing/2014/main" id="{1DF13E9C-88E0-9FAE-ED4D-11B2B2C4C7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942529" y="3889679"/>
            <a:ext cx="7249471" cy="2966677"/>
          </a:xfrm>
          <a:custGeom>
            <a:avLst/>
            <a:gdLst>
              <a:gd name="connsiteX0" fmla="*/ 7249471 w 7249471"/>
              <a:gd name="connsiteY0" fmla="*/ 1375031 h 2966677"/>
              <a:gd name="connsiteX1" fmla="*/ 7249471 w 7249471"/>
              <a:gd name="connsiteY1" fmla="*/ 2966677 h 2966677"/>
              <a:gd name="connsiteX2" fmla="*/ 0 w 7249471"/>
              <a:gd name="connsiteY2" fmla="*/ 2966677 h 2966677"/>
              <a:gd name="connsiteX3" fmla="*/ 765931 w 7249471"/>
              <a:gd name="connsiteY3" fmla="*/ 0 h 2966677"/>
              <a:gd name="connsiteX4" fmla="*/ 7249471 w 7249471"/>
              <a:gd name="connsiteY4" fmla="*/ 1375031 h 2966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49471" h="2966677">
                <a:moveTo>
                  <a:pt x="7249471" y="1375031"/>
                </a:moveTo>
                <a:lnTo>
                  <a:pt x="7249471" y="2966677"/>
                </a:lnTo>
                <a:lnTo>
                  <a:pt x="0" y="2966677"/>
                </a:lnTo>
                <a:lnTo>
                  <a:pt x="765931" y="0"/>
                </a:lnTo>
                <a:lnTo>
                  <a:pt x="7249471" y="1375031"/>
                </a:lnTo>
                <a:close/>
              </a:path>
            </a:pathLst>
          </a:custGeom>
          <a:gradFill>
            <a:gsLst>
              <a:gs pos="54000">
                <a:schemeClr val="tx2"/>
              </a:gs>
              <a:gs pos="100000">
                <a:schemeClr val="accent1"/>
              </a:gs>
            </a:gsLst>
            <a:lin ang="0" scaled="0"/>
          </a:gradFill>
          <a:ln w="4832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43871974"/>
      </p:ext>
    </p:extLst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dia2" preserve="1" userDrawn="1">
  <p:cSld name="otsikkodia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tsikko 1">
            <a:extLst>
              <a:ext uri="{FF2B5EF4-FFF2-40B4-BE49-F238E27FC236}">
                <a16:creationId xmlns:a16="http://schemas.microsoft.com/office/drawing/2014/main" id="{DFC2DB4D-F6F1-70BF-17DD-1AA29EFBCE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800" y="457200"/>
            <a:ext cx="5198400" cy="1602000"/>
          </a:xfrm>
        </p:spPr>
        <p:txBody>
          <a:bodyPr anchor="ctr">
            <a:normAutofit/>
          </a:bodyPr>
          <a:lstStyle>
            <a:lvl1pPr algn="l">
              <a:defRPr sz="3600" b="1"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7" name="Alaotsikko 2">
            <a:extLst>
              <a:ext uri="{FF2B5EF4-FFF2-40B4-BE49-F238E27FC236}">
                <a16:creationId xmlns:a16="http://schemas.microsoft.com/office/drawing/2014/main" id="{6F168DCC-AB8D-D777-5744-5D09315B00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800" y="2059200"/>
            <a:ext cx="3931200" cy="9864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34" name="Footer Placeholder 8">
            <a:extLst>
              <a:ext uri="{FF2B5EF4-FFF2-40B4-BE49-F238E27FC236}">
                <a16:creationId xmlns:a16="http://schemas.microsoft.com/office/drawing/2014/main" id="{3CAC7758-6477-FDA0-A312-E39FBF533C9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28800" y="3096000"/>
            <a:ext cx="2160000" cy="216000"/>
          </a:xfrm>
        </p:spPr>
        <p:txBody>
          <a:bodyPr vert="horz" lIns="0" tIns="0" rIns="0" bIns="0" rtlCol="0" anchor="t" anchorCtr="0"/>
          <a:lstStyle>
            <a:lvl1pPr>
              <a:defRPr lang="en-US" sz="1400" smtClean="0"/>
            </a:lvl1pPr>
          </a:lstStyle>
          <a:p>
            <a:r>
              <a:rPr lang="fi-FI"/>
              <a:t>Vesa Pakarinen</a:t>
            </a:r>
            <a:endParaRPr lang="fi-FI" dirty="0"/>
          </a:p>
        </p:txBody>
      </p:sp>
      <p:sp>
        <p:nvSpPr>
          <p:cNvPr id="22" name="duser_1">
            <a:extLst>
              <a:ext uri="{FF2B5EF4-FFF2-40B4-BE49-F238E27FC236}">
                <a16:creationId xmlns:a16="http://schemas.microsoft.com/office/drawing/2014/main" id="{96E05E4F-2793-6EFA-B9DE-D89A4CA0AA36}"/>
              </a:ext>
            </a:extLst>
          </p:cNvPr>
          <p:cNvSpPr txBox="1">
            <a:spLocks/>
          </p:cNvSpPr>
          <p:nvPr userDrawn="1"/>
        </p:nvSpPr>
        <p:spPr>
          <a:xfrm>
            <a:off x="928799" y="3420000"/>
            <a:ext cx="2160000" cy="23291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00" dirty="0"/>
          </a:p>
        </p:txBody>
      </p:sp>
      <p:sp>
        <p:nvSpPr>
          <p:cNvPr id="23" name="duser_2">
            <a:extLst>
              <a:ext uri="{FF2B5EF4-FFF2-40B4-BE49-F238E27FC236}">
                <a16:creationId xmlns:a16="http://schemas.microsoft.com/office/drawing/2014/main" id="{98E864E4-8ADA-E257-0001-5B72FE7C0F82}"/>
              </a:ext>
            </a:extLst>
          </p:cNvPr>
          <p:cNvSpPr txBox="1">
            <a:spLocks/>
          </p:cNvSpPr>
          <p:nvPr userDrawn="1"/>
        </p:nvSpPr>
        <p:spPr>
          <a:xfrm>
            <a:off x="3239999" y="3096000"/>
            <a:ext cx="2160000" cy="23291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00" dirty="0"/>
          </a:p>
        </p:txBody>
      </p:sp>
      <p:sp>
        <p:nvSpPr>
          <p:cNvPr id="33" name="duser_3">
            <a:extLst>
              <a:ext uri="{FF2B5EF4-FFF2-40B4-BE49-F238E27FC236}">
                <a16:creationId xmlns:a16="http://schemas.microsoft.com/office/drawing/2014/main" id="{909C2D96-06D0-78D4-C04E-8397680CD559}"/>
              </a:ext>
            </a:extLst>
          </p:cNvPr>
          <p:cNvSpPr txBox="1">
            <a:spLocks/>
          </p:cNvSpPr>
          <p:nvPr userDrawn="1"/>
        </p:nvSpPr>
        <p:spPr>
          <a:xfrm>
            <a:off x="3239999" y="3420000"/>
            <a:ext cx="2160000" cy="216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00" dirty="0"/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A6038138-08D9-D7C9-A694-E9CF3C1484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800" y="3600000"/>
            <a:ext cx="1650783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/>
              <a:t>20.5.2026</a:t>
            </a:r>
            <a:endParaRPr lang="en-US"/>
          </a:p>
        </p:txBody>
      </p:sp>
      <p:sp>
        <p:nvSpPr>
          <p:cNvPr id="19" name="DConfidentiality">
            <a:extLst>
              <a:ext uri="{FF2B5EF4-FFF2-40B4-BE49-F238E27FC236}">
                <a16:creationId xmlns:a16="http://schemas.microsoft.com/office/drawing/2014/main" id="{FC7A8C6D-1D34-6242-745E-73CE1B9BA5CC}"/>
              </a:ext>
            </a:extLst>
          </p:cNvPr>
          <p:cNvSpPr txBox="1">
            <a:spLocks/>
          </p:cNvSpPr>
          <p:nvPr userDrawn="1"/>
        </p:nvSpPr>
        <p:spPr>
          <a:xfrm>
            <a:off x="838800" y="4320000"/>
            <a:ext cx="1811094" cy="216000"/>
          </a:xfrm>
          <a:prstGeom prst="rect">
            <a:avLst/>
          </a:prstGeom>
        </p:spPr>
        <p:txBody>
          <a:bodyPr vert="horz" lIns="91440" tIns="45720" rIns="0" bIns="45720" rtlCol="0" anchor="b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DDecree">
            <a:extLst>
              <a:ext uri="{FF2B5EF4-FFF2-40B4-BE49-F238E27FC236}">
                <a16:creationId xmlns:a16="http://schemas.microsoft.com/office/drawing/2014/main" id="{B412038A-9C06-5541-DDE0-39817F62FBAB}"/>
              </a:ext>
            </a:extLst>
          </p:cNvPr>
          <p:cNvSpPr txBox="1">
            <a:spLocks/>
          </p:cNvSpPr>
          <p:nvPr userDrawn="1"/>
        </p:nvSpPr>
        <p:spPr>
          <a:xfrm>
            <a:off x="2616249" y="4320000"/>
            <a:ext cx="2326280" cy="216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Kuvan paikkamerkki 11">
            <a:extLst>
              <a:ext uri="{FF2B5EF4-FFF2-40B4-BE49-F238E27FC236}">
                <a16:creationId xmlns:a16="http://schemas.microsoft.com/office/drawing/2014/main" id="{ECF45415-D8F0-70FA-28BC-973F9056751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37200" y="0"/>
            <a:ext cx="6156000" cy="2621118"/>
          </a:xfrm>
          <a:custGeom>
            <a:avLst/>
            <a:gdLst>
              <a:gd name="connsiteX0" fmla="*/ 0 w 6156000"/>
              <a:gd name="connsiteY0" fmla="*/ 0 h 2620800"/>
              <a:gd name="connsiteX1" fmla="*/ 6156000 w 6156000"/>
              <a:gd name="connsiteY1" fmla="*/ 0 h 2620800"/>
              <a:gd name="connsiteX2" fmla="*/ 6156000 w 6156000"/>
              <a:gd name="connsiteY2" fmla="*/ 2620800 h 2620800"/>
              <a:gd name="connsiteX3" fmla="*/ 0 w 6156000"/>
              <a:gd name="connsiteY3" fmla="*/ 2620800 h 2620800"/>
              <a:gd name="connsiteX4" fmla="*/ 0 w 6156000"/>
              <a:gd name="connsiteY4" fmla="*/ 0 h 2620800"/>
              <a:gd name="connsiteX0" fmla="*/ 0 w 6156000"/>
              <a:gd name="connsiteY0" fmla="*/ 0 h 2620800"/>
              <a:gd name="connsiteX1" fmla="*/ 6156000 w 6156000"/>
              <a:gd name="connsiteY1" fmla="*/ 0 h 2620800"/>
              <a:gd name="connsiteX2" fmla="*/ 6156000 w 6156000"/>
              <a:gd name="connsiteY2" fmla="*/ 2620800 h 2620800"/>
              <a:gd name="connsiteX3" fmla="*/ 0 w 6156000"/>
              <a:gd name="connsiteY3" fmla="*/ 2620800 h 2620800"/>
              <a:gd name="connsiteX4" fmla="*/ 0 w 6156000"/>
              <a:gd name="connsiteY4" fmla="*/ 0 h 2620800"/>
              <a:gd name="connsiteX0" fmla="*/ 0 w 6156000"/>
              <a:gd name="connsiteY0" fmla="*/ 318 h 2621118"/>
              <a:gd name="connsiteX1" fmla="*/ 721043 w 6156000"/>
              <a:gd name="connsiteY1" fmla="*/ 0 h 2621118"/>
              <a:gd name="connsiteX2" fmla="*/ 6156000 w 6156000"/>
              <a:gd name="connsiteY2" fmla="*/ 318 h 2621118"/>
              <a:gd name="connsiteX3" fmla="*/ 6156000 w 6156000"/>
              <a:gd name="connsiteY3" fmla="*/ 2621118 h 2621118"/>
              <a:gd name="connsiteX4" fmla="*/ 0 w 6156000"/>
              <a:gd name="connsiteY4" fmla="*/ 2621118 h 2621118"/>
              <a:gd name="connsiteX5" fmla="*/ 0 w 6156000"/>
              <a:gd name="connsiteY5" fmla="*/ 318 h 2621118"/>
              <a:gd name="connsiteX0" fmla="*/ 0 w 6156000"/>
              <a:gd name="connsiteY0" fmla="*/ 2621118 h 2621118"/>
              <a:gd name="connsiteX1" fmla="*/ 721043 w 6156000"/>
              <a:gd name="connsiteY1" fmla="*/ 0 h 2621118"/>
              <a:gd name="connsiteX2" fmla="*/ 6156000 w 6156000"/>
              <a:gd name="connsiteY2" fmla="*/ 318 h 2621118"/>
              <a:gd name="connsiteX3" fmla="*/ 6156000 w 6156000"/>
              <a:gd name="connsiteY3" fmla="*/ 2621118 h 2621118"/>
              <a:gd name="connsiteX4" fmla="*/ 0 w 6156000"/>
              <a:gd name="connsiteY4" fmla="*/ 2621118 h 2621118"/>
              <a:gd name="connsiteX0" fmla="*/ 0 w 6156000"/>
              <a:gd name="connsiteY0" fmla="*/ 2621118 h 2621118"/>
              <a:gd name="connsiteX1" fmla="*/ 721043 w 6156000"/>
              <a:gd name="connsiteY1" fmla="*/ 0 h 2621118"/>
              <a:gd name="connsiteX2" fmla="*/ 6156000 w 6156000"/>
              <a:gd name="connsiteY2" fmla="*/ 318 h 2621118"/>
              <a:gd name="connsiteX3" fmla="*/ 6147687 w 6156000"/>
              <a:gd name="connsiteY3" fmla="*/ 1739969 h 2621118"/>
              <a:gd name="connsiteX4" fmla="*/ 0 w 6156000"/>
              <a:gd name="connsiteY4" fmla="*/ 2621118 h 2621118"/>
              <a:gd name="connsiteX0" fmla="*/ 0 w 6164312"/>
              <a:gd name="connsiteY0" fmla="*/ 2621118 h 2621118"/>
              <a:gd name="connsiteX1" fmla="*/ 721043 w 6164312"/>
              <a:gd name="connsiteY1" fmla="*/ 0 h 2621118"/>
              <a:gd name="connsiteX2" fmla="*/ 6156000 w 6164312"/>
              <a:gd name="connsiteY2" fmla="*/ 318 h 2621118"/>
              <a:gd name="connsiteX3" fmla="*/ 6164312 w 6164312"/>
              <a:gd name="connsiteY3" fmla="*/ 1931162 h 2621118"/>
              <a:gd name="connsiteX4" fmla="*/ 0 w 6164312"/>
              <a:gd name="connsiteY4" fmla="*/ 2621118 h 2621118"/>
              <a:gd name="connsiteX0" fmla="*/ 0 w 6164312"/>
              <a:gd name="connsiteY0" fmla="*/ 2621118 h 2621118"/>
              <a:gd name="connsiteX1" fmla="*/ 679479 w 6164312"/>
              <a:gd name="connsiteY1" fmla="*/ 0 h 2621118"/>
              <a:gd name="connsiteX2" fmla="*/ 6156000 w 6164312"/>
              <a:gd name="connsiteY2" fmla="*/ 318 h 2621118"/>
              <a:gd name="connsiteX3" fmla="*/ 6164312 w 6164312"/>
              <a:gd name="connsiteY3" fmla="*/ 1931162 h 2621118"/>
              <a:gd name="connsiteX4" fmla="*/ 0 w 6164312"/>
              <a:gd name="connsiteY4" fmla="*/ 2621118 h 262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64312" h="2621118">
                <a:moveTo>
                  <a:pt x="0" y="2621118"/>
                </a:moveTo>
                <a:lnTo>
                  <a:pt x="679479" y="0"/>
                </a:lnTo>
                <a:lnTo>
                  <a:pt x="6156000" y="318"/>
                </a:lnTo>
                <a:cubicBezTo>
                  <a:pt x="6158771" y="643933"/>
                  <a:pt x="6161541" y="1287547"/>
                  <a:pt x="6164312" y="1931162"/>
                </a:cubicBezTo>
                <a:lnTo>
                  <a:pt x="0" y="2621118"/>
                </a:lnTo>
                <a:close/>
              </a:path>
            </a:pathLst>
          </a:custGeom>
        </p:spPr>
        <p:txBody>
          <a:bodyPr/>
          <a:lstStyle>
            <a:lvl1pPr marL="0" indent="0" algn="r">
              <a:buFontTx/>
              <a:buNone/>
              <a:defRPr sz="16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/>
              <a:t>Lisää 1. kuva tai väri kuvagalleriasta. Muita kuvia voit lisätä Väylän kuvapankista tai omista tiedostoista</a:t>
            </a:r>
            <a:endParaRPr lang="en-US" dirty="0"/>
          </a:p>
          <a:p>
            <a:endParaRPr lang="fi-FI" dirty="0"/>
          </a:p>
        </p:txBody>
      </p:sp>
      <p:sp>
        <p:nvSpPr>
          <p:cNvPr id="3" name="Kuvan paikkamerkki 11">
            <a:extLst>
              <a:ext uri="{FF2B5EF4-FFF2-40B4-BE49-F238E27FC236}">
                <a16:creationId xmlns:a16="http://schemas.microsoft.com/office/drawing/2014/main" id="{213398F5-290C-A9DF-6523-5B429DFCCF2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730289" y="1998000"/>
            <a:ext cx="6459311" cy="3207600"/>
          </a:xfrm>
          <a:custGeom>
            <a:avLst/>
            <a:gdLst>
              <a:gd name="connsiteX0" fmla="*/ 0 w 6469200"/>
              <a:gd name="connsiteY0" fmla="*/ 0 h 3207600"/>
              <a:gd name="connsiteX1" fmla="*/ 6469200 w 6469200"/>
              <a:gd name="connsiteY1" fmla="*/ 0 h 3207600"/>
              <a:gd name="connsiteX2" fmla="*/ 6469200 w 6469200"/>
              <a:gd name="connsiteY2" fmla="*/ 3207600 h 3207600"/>
              <a:gd name="connsiteX3" fmla="*/ 0 w 6469200"/>
              <a:gd name="connsiteY3" fmla="*/ 3207600 h 3207600"/>
              <a:gd name="connsiteX4" fmla="*/ 0 w 6469200"/>
              <a:gd name="connsiteY4" fmla="*/ 0 h 3207600"/>
              <a:gd name="connsiteX0" fmla="*/ 261257 w 6469200"/>
              <a:gd name="connsiteY0" fmla="*/ 718457 h 3207600"/>
              <a:gd name="connsiteX1" fmla="*/ 6469200 w 6469200"/>
              <a:gd name="connsiteY1" fmla="*/ 0 h 3207600"/>
              <a:gd name="connsiteX2" fmla="*/ 6469200 w 6469200"/>
              <a:gd name="connsiteY2" fmla="*/ 3207600 h 3207600"/>
              <a:gd name="connsiteX3" fmla="*/ 0 w 6469200"/>
              <a:gd name="connsiteY3" fmla="*/ 3207600 h 3207600"/>
              <a:gd name="connsiteX4" fmla="*/ 261257 w 6469200"/>
              <a:gd name="connsiteY4" fmla="*/ 718457 h 3207600"/>
              <a:gd name="connsiteX0" fmla="*/ 111968 w 6319911"/>
              <a:gd name="connsiteY0" fmla="*/ 718457 h 3207600"/>
              <a:gd name="connsiteX1" fmla="*/ 6319911 w 6319911"/>
              <a:gd name="connsiteY1" fmla="*/ 0 h 3207600"/>
              <a:gd name="connsiteX2" fmla="*/ 6319911 w 6319911"/>
              <a:gd name="connsiteY2" fmla="*/ 3207600 h 3207600"/>
              <a:gd name="connsiteX3" fmla="*/ 0 w 6319911"/>
              <a:gd name="connsiteY3" fmla="*/ 1770685 h 3207600"/>
              <a:gd name="connsiteX4" fmla="*/ 111968 w 6319911"/>
              <a:gd name="connsiteY4" fmla="*/ 718457 h 3207600"/>
              <a:gd name="connsiteX0" fmla="*/ 158621 w 6319911"/>
              <a:gd name="connsiteY0" fmla="*/ 699796 h 3207600"/>
              <a:gd name="connsiteX1" fmla="*/ 6319911 w 6319911"/>
              <a:gd name="connsiteY1" fmla="*/ 0 h 3207600"/>
              <a:gd name="connsiteX2" fmla="*/ 6319911 w 6319911"/>
              <a:gd name="connsiteY2" fmla="*/ 3207600 h 3207600"/>
              <a:gd name="connsiteX3" fmla="*/ 0 w 6319911"/>
              <a:gd name="connsiteY3" fmla="*/ 1770685 h 3207600"/>
              <a:gd name="connsiteX4" fmla="*/ 158621 w 6319911"/>
              <a:gd name="connsiteY4" fmla="*/ 699796 h 3207600"/>
              <a:gd name="connsiteX0" fmla="*/ 270589 w 6431879"/>
              <a:gd name="connsiteY0" fmla="*/ 699796 h 3207600"/>
              <a:gd name="connsiteX1" fmla="*/ 6431879 w 6431879"/>
              <a:gd name="connsiteY1" fmla="*/ 0 h 3207600"/>
              <a:gd name="connsiteX2" fmla="*/ 6431879 w 6431879"/>
              <a:gd name="connsiteY2" fmla="*/ 3207600 h 3207600"/>
              <a:gd name="connsiteX3" fmla="*/ 0 w 6431879"/>
              <a:gd name="connsiteY3" fmla="*/ 1696040 h 3207600"/>
              <a:gd name="connsiteX4" fmla="*/ 270589 w 6431879"/>
              <a:gd name="connsiteY4" fmla="*/ 699796 h 3207600"/>
              <a:gd name="connsiteX0" fmla="*/ 298021 w 6459311"/>
              <a:gd name="connsiteY0" fmla="*/ 699796 h 3207600"/>
              <a:gd name="connsiteX1" fmla="*/ 6459311 w 6459311"/>
              <a:gd name="connsiteY1" fmla="*/ 0 h 3207600"/>
              <a:gd name="connsiteX2" fmla="*/ 6459311 w 6459311"/>
              <a:gd name="connsiteY2" fmla="*/ 3207600 h 3207600"/>
              <a:gd name="connsiteX3" fmla="*/ 0 w 6459311"/>
              <a:gd name="connsiteY3" fmla="*/ 1824056 h 3207600"/>
              <a:gd name="connsiteX4" fmla="*/ 298021 w 6459311"/>
              <a:gd name="connsiteY4" fmla="*/ 699796 h 3207600"/>
              <a:gd name="connsiteX0" fmla="*/ 298021 w 6459311"/>
              <a:gd name="connsiteY0" fmla="*/ 699796 h 3207600"/>
              <a:gd name="connsiteX1" fmla="*/ 6459311 w 6459311"/>
              <a:gd name="connsiteY1" fmla="*/ 0 h 3207600"/>
              <a:gd name="connsiteX2" fmla="*/ 6459311 w 6459311"/>
              <a:gd name="connsiteY2" fmla="*/ 3207600 h 3207600"/>
              <a:gd name="connsiteX3" fmla="*/ 0 w 6459311"/>
              <a:gd name="connsiteY3" fmla="*/ 1824056 h 3207600"/>
              <a:gd name="connsiteX4" fmla="*/ 298021 w 6459311"/>
              <a:gd name="connsiteY4" fmla="*/ 699796 h 320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59311" h="3207600">
                <a:moveTo>
                  <a:pt x="298021" y="699796"/>
                </a:moveTo>
                <a:lnTo>
                  <a:pt x="6459311" y="0"/>
                </a:lnTo>
                <a:lnTo>
                  <a:pt x="6459311" y="3207600"/>
                </a:lnTo>
                <a:lnTo>
                  <a:pt x="0" y="1824056"/>
                </a:lnTo>
                <a:lnTo>
                  <a:pt x="298021" y="699796"/>
                </a:lnTo>
                <a:close/>
              </a:path>
            </a:pathLst>
          </a:custGeom>
        </p:spPr>
        <p:txBody>
          <a:bodyPr anchor="ctr"/>
          <a:lstStyle>
            <a:lvl1pPr marL="0" indent="0" algn="r">
              <a:buFontTx/>
              <a:buNone/>
              <a:defRPr sz="16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/>
              <a:t>Lisää 2. kuva tai väri kuvagalleriasta. Muita kuvia voit lisätä Väylän kuvapankista tai omista tiedostoista</a:t>
            </a:r>
            <a:endParaRPr lang="en-US" dirty="0"/>
          </a:p>
          <a:p>
            <a:endParaRPr lang="fi-FI" dirty="0"/>
          </a:p>
        </p:txBody>
      </p:sp>
      <p:sp>
        <p:nvSpPr>
          <p:cNvPr id="2" name="Kuvan paikkamerkki 11">
            <a:extLst>
              <a:ext uri="{FF2B5EF4-FFF2-40B4-BE49-F238E27FC236}">
                <a16:creationId xmlns:a16="http://schemas.microsoft.com/office/drawing/2014/main" id="{A1029FCA-64BC-6BB6-607F-AC980FC6642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29540" y="3882368"/>
            <a:ext cx="7254877" cy="2972083"/>
          </a:xfrm>
          <a:custGeom>
            <a:avLst/>
            <a:gdLst>
              <a:gd name="connsiteX0" fmla="*/ 0 w 7250400"/>
              <a:gd name="connsiteY0" fmla="*/ 0 h 2966400"/>
              <a:gd name="connsiteX1" fmla="*/ 7250400 w 7250400"/>
              <a:gd name="connsiteY1" fmla="*/ 0 h 2966400"/>
              <a:gd name="connsiteX2" fmla="*/ 7250400 w 7250400"/>
              <a:gd name="connsiteY2" fmla="*/ 2966400 h 2966400"/>
              <a:gd name="connsiteX3" fmla="*/ 0 w 7250400"/>
              <a:gd name="connsiteY3" fmla="*/ 2966400 h 2966400"/>
              <a:gd name="connsiteX4" fmla="*/ 0 w 7250400"/>
              <a:gd name="connsiteY4" fmla="*/ 0 h 2966400"/>
              <a:gd name="connsiteX0" fmla="*/ 811764 w 7250400"/>
              <a:gd name="connsiteY0" fmla="*/ 0 h 3097028"/>
              <a:gd name="connsiteX1" fmla="*/ 7250400 w 7250400"/>
              <a:gd name="connsiteY1" fmla="*/ 130628 h 3097028"/>
              <a:gd name="connsiteX2" fmla="*/ 7250400 w 7250400"/>
              <a:gd name="connsiteY2" fmla="*/ 3097028 h 3097028"/>
              <a:gd name="connsiteX3" fmla="*/ 0 w 7250400"/>
              <a:gd name="connsiteY3" fmla="*/ 3097028 h 3097028"/>
              <a:gd name="connsiteX4" fmla="*/ 811764 w 7250400"/>
              <a:gd name="connsiteY4" fmla="*/ 0 h 3097028"/>
              <a:gd name="connsiteX0" fmla="*/ 811764 w 7250400"/>
              <a:gd name="connsiteY0" fmla="*/ 0 h 3097028"/>
              <a:gd name="connsiteX1" fmla="*/ 7241069 w 7250400"/>
              <a:gd name="connsiteY1" fmla="*/ 1520890 h 3097028"/>
              <a:gd name="connsiteX2" fmla="*/ 7250400 w 7250400"/>
              <a:gd name="connsiteY2" fmla="*/ 3097028 h 3097028"/>
              <a:gd name="connsiteX3" fmla="*/ 0 w 7250400"/>
              <a:gd name="connsiteY3" fmla="*/ 3097028 h 3097028"/>
              <a:gd name="connsiteX4" fmla="*/ 811764 w 7250400"/>
              <a:gd name="connsiteY4" fmla="*/ 0 h 3097028"/>
              <a:gd name="connsiteX0" fmla="*/ 811764 w 7250400"/>
              <a:gd name="connsiteY0" fmla="*/ 0 h 3097028"/>
              <a:gd name="connsiteX1" fmla="*/ 7241069 w 7250400"/>
              <a:gd name="connsiteY1" fmla="*/ 1425640 h 3097028"/>
              <a:gd name="connsiteX2" fmla="*/ 7250400 w 7250400"/>
              <a:gd name="connsiteY2" fmla="*/ 3097028 h 3097028"/>
              <a:gd name="connsiteX3" fmla="*/ 0 w 7250400"/>
              <a:gd name="connsiteY3" fmla="*/ 3097028 h 3097028"/>
              <a:gd name="connsiteX4" fmla="*/ 811764 w 7250400"/>
              <a:gd name="connsiteY4" fmla="*/ 0 h 3097028"/>
              <a:gd name="connsiteX0" fmla="*/ 811764 w 7250400"/>
              <a:gd name="connsiteY0" fmla="*/ 0 h 3058928"/>
              <a:gd name="connsiteX1" fmla="*/ 7241069 w 7250400"/>
              <a:gd name="connsiteY1" fmla="*/ 1387540 h 3058928"/>
              <a:gd name="connsiteX2" fmla="*/ 7250400 w 7250400"/>
              <a:gd name="connsiteY2" fmla="*/ 3058928 h 3058928"/>
              <a:gd name="connsiteX3" fmla="*/ 0 w 7250400"/>
              <a:gd name="connsiteY3" fmla="*/ 3058928 h 3058928"/>
              <a:gd name="connsiteX4" fmla="*/ 811764 w 7250400"/>
              <a:gd name="connsiteY4" fmla="*/ 0 h 3058928"/>
              <a:gd name="connsiteX0" fmla="*/ 783189 w 7221825"/>
              <a:gd name="connsiteY0" fmla="*/ 0 h 3058928"/>
              <a:gd name="connsiteX1" fmla="*/ 7212494 w 7221825"/>
              <a:gd name="connsiteY1" fmla="*/ 1387540 h 3058928"/>
              <a:gd name="connsiteX2" fmla="*/ 7221825 w 7221825"/>
              <a:gd name="connsiteY2" fmla="*/ 3058928 h 3058928"/>
              <a:gd name="connsiteX3" fmla="*/ 0 w 7221825"/>
              <a:gd name="connsiteY3" fmla="*/ 2954153 h 3058928"/>
              <a:gd name="connsiteX4" fmla="*/ 783189 w 7221825"/>
              <a:gd name="connsiteY4" fmla="*/ 0 h 3058928"/>
              <a:gd name="connsiteX0" fmla="*/ 783189 w 7231350"/>
              <a:gd name="connsiteY0" fmla="*/ 0 h 2963678"/>
              <a:gd name="connsiteX1" fmla="*/ 7212494 w 7231350"/>
              <a:gd name="connsiteY1" fmla="*/ 1387540 h 2963678"/>
              <a:gd name="connsiteX2" fmla="*/ 7231350 w 7231350"/>
              <a:gd name="connsiteY2" fmla="*/ 2963678 h 2963678"/>
              <a:gd name="connsiteX3" fmla="*/ 0 w 7231350"/>
              <a:gd name="connsiteY3" fmla="*/ 2954153 h 2963678"/>
              <a:gd name="connsiteX4" fmla="*/ 783189 w 7231350"/>
              <a:gd name="connsiteY4" fmla="*/ 0 h 2963678"/>
              <a:gd name="connsiteX0" fmla="*/ 741353 w 7231350"/>
              <a:gd name="connsiteY0" fmla="*/ 0 h 2975631"/>
              <a:gd name="connsiteX1" fmla="*/ 7212494 w 7231350"/>
              <a:gd name="connsiteY1" fmla="*/ 1399493 h 2975631"/>
              <a:gd name="connsiteX2" fmla="*/ 7231350 w 7231350"/>
              <a:gd name="connsiteY2" fmla="*/ 2975631 h 2975631"/>
              <a:gd name="connsiteX3" fmla="*/ 0 w 7231350"/>
              <a:gd name="connsiteY3" fmla="*/ 2966106 h 2975631"/>
              <a:gd name="connsiteX4" fmla="*/ 741353 w 7231350"/>
              <a:gd name="connsiteY4" fmla="*/ 0 h 2975631"/>
              <a:gd name="connsiteX0" fmla="*/ 783188 w 7273185"/>
              <a:gd name="connsiteY0" fmla="*/ 0 h 2975631"/>
              <a:gd name="connsiteX1" fmla="*/ 7254329 w 7273185"/>
              <a:gd name="connsiteY1" fmla="*/ 1399493 h 2975631"/>
              <a:gd name="connsiteX2" fmla="*/ 7273185 w 7273185"/>
              <a:gd name="connsiteY2" fmla="*/ 2975631 h 2975631"/>
              <a:gd name="connsiteX3" fmla="*/ 0 w 7273185"/>
              <a:gd name="connsiteY3" fmla="*/ 2972083 h 2975631"/>
              <a:gd name="connsiteX4" fmla="*/ 783188 w 7273185"/>
              <a:gd name="connsiteY4" fmla="*/ 0 h 2975631"/>
              <a:gd name="connsiteX0" fmla="*/ 783188 w 7254877"/>
              <a:gd name="connsiteY0" fmla="*/ 0 h 2972083"/>
              <a:gd name="connsiteX1" fmla="*/ 7254329 w 7254877"/>
              <a:gd name="connsiteY1" fmla="*/ 1399493 h 2972083"/>
              <a:gd name="connsiteX2" fmla="*/ 7249279 w 7254877"/>
              <a:gd name="connsiteY2" fmla="*/ 2969655 h 2972083"/>
              <a:gd name="connsiteX3" fmla="*/ 0 w 7254877"/>
              <a:gd name="connsiteY3" fmla="*/ 2972083 h 2972083"/>
              <a:gd name="connsiteX4" fmla="*/ 783188 w 7254877"/>
              <a:gd name="connsiteY4" fmla="*/ 0 h 2972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54877" h="2972083">
                <a:moveTo>
                  <a:pt x="783188" y="0"/>
                </a:moveTo>
                <a:lnTo>
                  <a:pt x="7254329" y="1399493"/>
                </a:lnTo>
                <a:cubicBezTo>
                  <a:pt x="7257439" y="1924872"/>
                  <a:pt x="7246169" y="2444276"/>
                  <a:pt x="7249279" y="2969655"/>
                </a:cubicBezTo>
                <a:lnTo>
                  <a:pt x="0" y="2972083"/>
                </a:lnTo>
                <a:lnTo>
                  <a:pt x="783188" y="0"/>
                </a:lnTo>
                <a:close/>
              </a:path>
            </a:pathLst>
          </a:custGeom>
        </p:spPr>
        <p:txBody>
          <a:bodyPr anchor="b"/>
          <a:lstStyle>
            <a:lvl1pPr marL="0" indent="0" algn="ctr">
              <a:buFontTx/>
              <a:buNone/>
              <a:defRPr sz="16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/>
              <a:t>Lisää 3. kuva tai väri kuvagalleriasta. Muita kuvia voit lisätä Väylän kuvapankista tai omista tiedostoista</a:t>
            </a:r>
            <a:endParaRPr lang="en-US" dirty="0"/>
          </a:p>
          <a:p>
            <a:endParaRPr lang="fi-FI" dirty="0"/>
          </a:p>
        </p:txBody>
      </p:sp>
      <p:pic>
        <p:nvPicPr>
          <p:cNvPr id="37" name="Picture 14" descr="Väyläviraston logo">
            <a:extLst>
              <a:ext uri="{FF2B5EF4-FFF2-40B4-BE49-F238E27FC236}">
                <a16:creationId xmlns:a16="http://schemas.microsoft.com/office/drawing/2014/main" id="{CFE18993-6749-2E5A-E9F6-584C91719FF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16" y="5124315"/>
            <a:ext cx="1673549" cy="1394625"/>
          </a:xfrm>
          <a:prstGeom prst="rect">
            <a:avLst/>
          </a:prstGeom>
        </p:spPr>
      </p:pic>
      <p:sp>
        <p:nvSpPr>
          <p:cNvPr id="4" name="eulogoplaceholder">
            <a:extLst>
              <a:ext uri="{FF2B5EF4-FFF2-40B4-BE49-F238E27FC236}">
                <a16:creationId xmlns:a16="http://schemas.microsoft.com/office/drawing/2014/main" id="{D86EE20E-F09E-B6DE-CDF6-15CD9710B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2525761" y="5344806"/>
            <a:ext cx="2761856" cy="45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i-FI" sz="1400" b="1" baseline="30000" dirty="0">
              <a:solidFill>
                <a:srgbClr val="000000"/>
              </a:solidFill>
              <a:latin typeface="Felbridge Pro"/>
              <a:cs typeface="Felbridge Pro"/>
            </a:endParaRPr>
          </a:p>
        </p:txBody>
      </p:sp>
      <p:sp>
        <p:nvSpPr>
          <p:cNvPr id="5" name="DSecrecy">
            <a:extLst>
              <a:ext uri="{FF2B5EF4-FFF2-40B4-BE49-F238E27FC236}">
                <a16:creationId xmlns:a16="http://schemas.microsoft.com/office/drawing/2014/main" id="{874257ED-12B9-6F5E-B129-623F9E02C625}"/>
              </a:ext>
            </a:extLst>
          </p:cNvPr>
          <p:cNvSpPr txBox="1">
            <a:spLocks/>
          </p:cNvSpPr>
          <p:nvPr userDrawn="1"/>
        </p:nvSpPr>
        <p:spPr>
          <a:xfrm>
            <a:off x="838799" y="4571999"/>
            <a:ext cx="3931199" cy="55231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281149"/>
      </p:ext>
    </p:extLst>
  </p:cSld>
  <p:clrMapOvr>
    <a:masterClrMapping/>
  </p:clrMapOvr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dia3" preserve="1" userDrawn="1">
  <p:cSld name="otsikkodia3">
    <p:bg>
      <p:bgPr>
        <a:gradFill>
          <a:gsLst>
            <a:gs pos="50000">
              <a:schemeClr val="tx2"/>
            </a:gs>
            <a:gs pos="100000">
              <a:schemeClr val="accent1"/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84941C4-ED2F-B599-0A36-E71931F973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109" y="5035814"/>
            <a:ext cx="1833562" cy="1571625"/>
          </a:xfrm>
          <a:prstGeom prst="rect">
            <a:avLst/>
          </a:prstGeom>
        </p:spPr>
      </p:pic>
      <p:sp>
        <p:nvSpPr>
          <p:cNvPr id="16" name="Otsikko 1">
            <a:extLst>
              <a:ext uri="{FF2B5EF4-FFF2-40B4-BE49-F238E27FC236}">
                <a16:creationId xmlns:a16="http://schemas.microsoft.com/office/drawing/2014/main" id="{DFC2DB4D-F6F1-70BF-17DD-1AA29EFBCE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800" y="457200"/>
            <a:ext cx="5198400" cy="1602000"/>
          </a:xfrm>
        </p:spPr>
        <p:txBody>
          <a:bodyPr anchor="ctr">
            <a:normAutofit/>
          </a:bodyPr>
          <a:lstStyle>
            <a:lvl1pPr algn="l"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7" name="Alaotsikko 2">
            <a:extLst>
              <a:ext uri="{FF2B5EF4-FFF2-40B4-BE49-F238E27FC236}">
                <a16:creationId xmlns:a16="http://schemas.microsoft.com/office/drawing/2014/main" id="{6F168DCC-AB8D-D777-5744-5D09315B00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800" y="2059200"/>
            <a:ext cx="3931200" cy="9864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22" name="duser_1">
            <a:extLst>
              <a:ext uri="{FF2B5EF4-FFF2-40B4-BE49-F238E27FC236}">
                <a16:creationId xmlns:a16="http://schemas.microsoft.com/office/drawing/2014/main" id="{96E05E4F-2793-6EFA-B9DE-D89A4CA0AA36}"/>
              </a:ext>
            </a:extLst>
          </p:cNvPr>
          <p:cNvSpPr txBox="1">
            <a:spLocks/>
          </p:cNvSpPr>
          <p:nvPr userDrawn="1"/>
        </p:nvSpPr>
        <p:spPr>
          <a:xfrm>
            <a:off x="928799" y="3420000"/>
            <a:ext cx="2160000" cy="23291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3" name="duser_2">
            <a:extLst>
              <a:ext uri="{FF2B5EF4-FFF2-40B4-BE49-F238E27FC236}">
                <a16:creationId xmlns:a16="http://schemas.microsoft.com/office/drawing/2014/main" id="{98E864E4-8ADA-E257-0001-5B72FE7C0F82}"/>
              </a:ext>
            </a:extLst>
          </p:cNvPr>
          <p:cNvSpPr txBox="1">
            <a:spLocks/>
          </p:cNvSpPr>
          <p:nvPr userDrawn="1"/>
        </p:nvSpPr>
        <p:spPr>
          <a:xfrm>
            <a:off x="3239999" y="3096000"/>
            <a:ext cx="2160000" cy="23291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3" name="duser_3">
            <a:extLst>
              <a:ext uri="{FF2B5EF4-FFF2-40B4-BE49-F238E27FC236}">
                <a16:creationId xmlns:a16="http://schemas.microsoft.com/office/drawing/2014/main" id="{909C2D96-06D0-78D4-C04E-8397680CD559}"/>
              </a:ext>
            </a:extLst>
          </p:cNvPr>
          <p:cNvSpPr txBox="1">
            <a:spLocks/>
          </p:cNvSpPr>
          <p:nvPr userDrawn="1"/>
        </p:nvSpPr>
        <p:spPr>
          <a:xfrm>
            <a:off x="3239999" y="3420000"/>
            <a:ext cx="2160000" cy="216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A6038138-08D9-D7C9-A694-E9CF3C1484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800" y="3600000"/>
            <a:ext cx="1650783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r>
              <a:rPr lang="fi-FI"/>
              <a:t>20.5.2026</a:t>
            </a:r>
            <a:endParaRPr lang="en-US" dirty="0"/>
          </a:p>
        </p:txBody>
      </p:sp>
      <p:sp>
        <p:nvSpPr>
          <p:cNvPr id="12" name="Kuvan paikkamerkki 11">
            <a:extLst>
              <a:ext uri="{FF2B5EF4-FFF2-40B4-BE49-F238E27FC236}">
                <a16:creationId xmlns:a16="http://schemas.microsoft.com/office/drawing/2014/main" id="{ECF45415-D8F0-70FA-28BC-973F9056751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37200" y="0"/>
            <a:ext cx="6156000" cy="2621118"/>
          </a:xfrm>
          <a:custGeom>
            <a:avLst/>
            <a:gdLst>
              <a:gd name="connsiteX0" fmla="*/ 0 w 6156000"/>
              <a:gd name="connsiteY0" fmla="*/ 0 h 2620800"/>
              <a:gd name="connsiteX1" fmla="*/ 6156000 w 6156000"/>
              <a:gd name="connsiteY1" fmla="*/ 0 h 2620800"/>
              <a:gd name="connsiteX2" fmla="*/ 6156000 w 6156000"/>
              <a:gd name="connsiteY2" fmla="*/ 2620800 h 2620800"/>
              <a:gd name="connsiteX3" fmla="*/ 0 w 6156000"/>
              <a:gd name="connsiteY3" fmla="*/ 2620800 h 2620800"/>
              <a:gd name="connsiteX4" fmla="*/ 0 w 6156000"/>
              <a:gd name="connsiteY4" fmla="*/ 0 h 2620800"/>
              <a:gd name="connsiteX0" fmla="*/ 0 w 6156000"/>
              <a:gd name="connsiteY0" fmla="*/ 0 h 2620800"/>
              <a:gd name="connsiteX1" fmla="*/ 6156000 w 6156000"/>
              <a:gd name="connsiteY1" fmla="*/ 0 h 2620800"/>
              <a:gd name="connsiteX2" fmla="*/ 6156000 w 6156000"/>
              <a:gd name="connsiteY2" fmla="*/ 2620800 h 2620800"/>
              <a:gd name="connsiteX3" fmla="*/ 0 w 6156000"/>
              <a:gd name="connsiteY3" fmla="*/ 2620800 h 2620800"/>
              <a:gd name="connsiteX4" fmla="*/ 0 w 6156000"/>
              <a:gd name="connsiteY4" fmla="*/ 0 h 2620800"/>
              <a:gd name="connsiteX0" fmla="*/ 0 w 6156000"/>
              <a:gd name="connsiteY0" fmla="*/ 318 h 2621118"/>
              <a:gd name="connsiteX1" fmla="*/ 721043 w 6156000"/>
              <a:gd name="connsiteY1" fmla="*/ 0 h 2621118"/>
              <a:gd name="connsiteX2" fmla="*/ 6156000 w 6156000"/>
              <a:gd name="connsiteY2" fmla="*/ 318 h 2621118"/>
              <a:gd name="connsiteX3" fmla="*/ 6156000 w 6156000"/>
              <a:gd name="connsiteY3" fmla="*/ 2621118 h 2621118"/>
              <a:gd name="connsiteX4" fmla="*/ 0 w 6156000"/>
              <a:gd name="connsiteY4" fmla="*/ 2621118 h 2621118"/>
              <a:gd name="connsiteX5" fmla="*/ 0 w 6156000"/>
              <a:gd name="connsiteY5" fmla="*/ 318 h 2621118"/>
              <a:gd name="connsiteX0" fmla="*/ 0 w 6156000"/>
              <a:gd name="connsiteY0" fmla="*/ 2621118 h 2621118"/>
              <a:gd name="connsiteX1" fmla="*/ 721043 w 6156000"/>
              <a:gd name="connsiteY1" fmla="*/ 0 h 2621118"/>
              <a:gd name="connsiteX2" fmla="*/ 6156000 w 6156000"/>
              <a:gd name="connsiteY2" fmla="*/ 318 h 2621118"/>
              <a:gd name="connsiteX3" fmla="*/ 6156000 w 6156000"/>
              <a:gd name="connsiteY3" fmla="*/ 2621118 h 2621118"/>
              <a:gd name="connsiteX4" fmla="*/ 0 w 6156000"/>
              <a:gd name="connsiteY4" fmla="*/ 2621118 h 2621118"/>
              <a:gd name="connsiteX0" fmla="*/ 0 w 6156000"/>
              <a:gd name="connsiteY0" fmla="*/ 2621118 h 2621118"/>
              <a:gd name="connsiteX1" fmla="*/ 721043 w 6156000"/>
              <a:gd name="connsiteY1" fmla="*/ 0 h 2621118"/>
              <a:gd name="connsiteX2" fmla="*/ 6156000 w 6156000"/>
              <a:gd name="connsiteY2" fmla="*/ 318 h 2621118"/>
              <a:gd name="connsiteX3" fmla="*/ 6147687 w 6156000"/>
              <a:gd name="connsiteY3" fmla="*/ 1739969 h 2621118"/>
              <a:gd name="connsiteX4" fmla="*/ 0 w 6156000"/>
              <a:gd name="connsiteY4" fmla="*/ 2621118 h 2621118"/>
              <a:gd name="connsiteX0" fmla="*/ 0 w 6164312"/>
              <a:gd name="connsiteY0" fmla="*/ 2621118 h 2621118"/>
              <a:gd name="connsiteX1" fmla="*/ 721043 w 6164312"/>
              <a:gd name="connsiteY1" fmla="*/ 0 h 2621118"/>
              <a:gd name="connsiteX2" fmla="*/ 6156000 w 6164312"/>
              <a:gd name="connsiteY2" fmla="*/ 318 h 2621118"/>
              <a:gd name="connsiteX3" fmla="*/ 6164312 w 6164312"/>
              <a:gd name="connsiteY3" fmla="*/ 1931162 h 2621118"/>
              <a:gd name="connsiteX4" fmla="*/ 0 w 6164312"/>
              <a:gd name="connsiteY4" fmla="*/ 2621118 h 2621118"/>
              <a:gd name="connsiteX0" fmla="*/ 0 w 6164312"/>
              <a:gd name="connsiteY0" fmla="*/ 2621118 h 2621118"/>
              <a:gd name="connsiteX1" fmla="*/ 679479 w 6164312"/>
              <a:gd name="connsiteY1" fmla="*/ 0 h 2621118"/>
              <a:gd name="connsiteX2" fmla="*/ 6156000 w 6164312"/>
              <a:gd name="connsiteY2" fmla="*/ 318 h 2621118"/>
              <a:gd name="connsiteX3" fmla="*/ 6164312 w 6164312"/>
              <a:gd name="connsiteY3" fmla="*/ 1931162 h 2621118"/>
              <a:gd name="connsiteX4" fmla="*/ 0 w 6164312"/>
              <a:gd name="connsiteY4" fmla="*/ 2621118 h 262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64312" h="2621118">
                <a:moveTo>
                  <a:pt x="0" y="2621118"/>
                </a:moveTo>
                <a:lnTo>
                  <a:pt x="679479" y="0"/>
                </a:lnTo>
                <a:lnTo>
                  <a:pt x="6156000" y="318"/>
                </a:lnTo>
                <a:cubicBezTo>
                  <a:pt x="6158771" y="643933"/>
                  <a:pt x="6161541" y="1287547"/>
                  <a:pt x="6164312" y="1931162"/>
                </a:cubicBezTo>
                <a:lnTo>
                  <a:pt x="0" y="2621118"/>
                </a:lnTo>
                <a:close/>
              </a:path>
            </a:pathLst>
          </a:custGeom>
        </p:spPr>
        <p:txBody>
          <a:bodyPr/>
          <a:lstStyle>
            <a:lvl1pPr marL="0" indent="0" algn="r">
              <a:buFontTx/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/>
              <a:t>Lisää 1. kuva tai väri kuvagalleriasta. Muita kuvia voit lisätä Väylän kuvapankista tai omista tiedostoista</a:t>
            </a:r>
            <a:endParaRPr lang="en-US" dirty="0"/>
          </a:p>
          <a:p>
            <a:endParaRPr lang="fi-FI" dirty="0"/>
          </a:p>
        </p:txBody>
      </p:sp>
      <p:sp>
        <p:nvSpPr>
          <p:cNvPr id="3" name="Kuvan paikkamerkki 11">
            <a:extLst>
              <a:ext uri="{FF2B5EF4-FFF2-40B4-BE49-F238E27FC236}">
                <a16:creationId xmlns:a16="http://schemas.microsoft.com/office/drawing/2014/main" id="{213398F5-290C-A9DF-6523-5B429DFCCF2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730289" y="1998000"/>
            <a:ext cx="6459311" cy="3207600"/>
          </a:xfrm>
          <a:custGeom>
            <a:avLst/>
            <a:gdLst>
              <a:gd name="connsiteX0" fmla="*/ 0 w 6469200"/>
              <a:gd name="connsiteY0" fmla="*/ 0 h 3207600"/>
              <a:gd name="connsiteX1" fmla="*/ 6469200 w 6469200"/>
              <a:gd name="connsiteY1" fmla="*/ 0 h 3207600"/>
              <a:gd name="connsiteX2" fmla="*/ 6469200 w 6469200"/>
              <a:gd name="connsiteY2" fmla="*/ 3207600 h 3207600"/>
              <a:gd name="connsiteX3" fmla="*/ 0 w 6469200"/>
              <a:gd name="connsiteY3" fmla="*/ 3207600 h 3207600"/>
              <a:gd name="connsiteX4" fmla="*/ 0 w 6469200"/>
              <a:gd name="connsiteY4" fmla="*/ 0 h 3207600"/>
              <a:gd name="connsiteX0" fmla="*/ 261257 w 6469200"/>
              <a:gd name="connsiteY0" fmla="*/ 718457 h 3207600"/>
              <a:gd name="connsiteX1" fmla="*/ 6469200 w 6469200"/>
              <a:gd name="connsiteY1" fmla="*/ 0 h 3207600"/>
              <a:gd name="connsiteX2" fmla="*/ 6469200 w 6469200"/>
              <a:gd name="connsiteY2" fmla="*/ 3207600 h 3207600"/>
              <a:gd name="connsiteX3" fmla="*/ 0 w 6469200"/>
              <a:gd name="connsiteY3" fmla="*/ 3207600 h 3207600"/>
              <a:gd name="connsiteX4" fmla="*/ 261257 w 6469200"/>
              <a:gd name="connsiteY4" fmla="*/ 718457 h 3207600"/>
              <a:gd name="connsiteX0" fmla="*/ 111968 w 6319911"/>
              <a:gd name="connsiteY0" fmla="*/ 718457 h 3207600"/>
              <a:gd name="connsiteX1" fmla="*/ 6319911 w 6319911"/>
              <a:gd name="connsiteY1" fmla="*/ 0 h 3207600"/>
              <a:gd name="connsiteX2" fmla="*/ 6319911 w 6319911"/>
              <a:gd name="connsiteY2" fmla="*/ 3207600 h 3207600"/>
              <a:gd name="connsiteX3" fmla="*/ 0 w 6319911"/>
              <a:gd name="connsiteY3" fmla="*/ 1770685 h 3207600"/>
              <a:gd name="connsiteX4" fmla="*/ 111968 w 6319911"/>
              <a:gd name="connsiteY4" fmla="*/ 718457 h 3207600"/>
              <a:gd name="connsiteX0" fmla="*/ 158621 w 6319911"/>
              <a:gd name="connsiteY0" fmla="*/ 699796 h 3207600"/>
              <a:gd name="connsiteX1" fmla="*/ 6319911 w 6319911"/>
              <a:gd name="connsiteY1" fmla="*/ 0 h 3207600"/>
              <a:gd name="connsiteX2" fmla="*/ 6319911 w 6319911"/>
              <a:gd name="connsiteY2" fmla="*/ 3207600 h 3207600"/>
              <a:gd name="connsiteX3" fmla="*/ 0 w 6319911"/>
              <a:gd name="connsiteY3" fmla="*/ 1770685 h 3207600"/>
              <a:gd name="connsiteX4" fmla="*/ 158621 w 6319911"/>
              <a:gd name="connsiteY4" fmla="*/ 699796 h 3207600"/>
              <a:gd name="connsiteX0" fmla="*/ 270589 w 6431879"/>
              <a:gd name="connsiteY0" fmla="*/ 699796 h 3207600"/>
              <a:gd name="connsiteX1" fmla="*/ 6431879 w 6431879"/>
              <a:gd name="connsiteY1" fmla="*/ 0 h 3207600"/>
              <a:gd name="connsiteX2" fmla="*/ 6431879 w 6431879"/>
              <a:gd name="connsiteY2" fmla="*/ 3207600 h 3207600"/>
              <a:gd name="connsiteX3" fmla="*/ 0 w 6431879"/>
              <a:gd name="connsiteY3" fmla="*/ 1696040 h 3207600"/>
              <a:gd name="connsiteX4" fmla="*/ 270589 w 6431879"/>
              <a:gd name="connsiteY4" fmla="*/ 699796 h 3207600"/>
              <a:gd name="connsiteX0" fmla="*/ 298021 w 6459311"/>
              <a:gd name="connsiteY0" fmla="*/ 699796 h 3207600"/>
              <a:gd name="connsiteX1" fmla="*/ 6459311 w 6459311"/>
              <a:gd name="connsiteY1" fmla="*/ 0 h 3207600"/>
              <a:gd name="connsiteX2" fmla="*/ 6459311 w 6459311"/>
              <a:gd name="connsiteY2" fmla="*/ 3207600 h 3207600"/>
              <a:gd name="connsiteX3" fmla="*/ 0 w 6459311"/>
              <a:gd name="connsiteY3" fmla="*/ 1824056 h 3207600"/>
              <a:gd name="connsiteX4" fmla="*/ 298021 w 6459311"/>
              <a:gd name="connsiteY4" fmla="*/ 699796 h 3207600"/>
              <a:gd name="connsiteX0" fmla="*/ 298021 w 6459311"/>
              <a:gd name="connsiteY0" fmla="*/ 699796 h 3207600"/>
              <a:gd name="connsiteX1" fmla="*/ 6459311 w 6459311"/>
              <a:gd name="connsiteY1" fmla="*/ 0 h 3207600"/>
              <a:gd name="connsiteX2" fmla="*/ 6459311 w 6459311"/>
              <a:gd name="connsiteY2" fmla="*/ 3207600 h 3207600"/>
              <a:gd name="connsiteX3" fmla="*/ 0 w 6459311"/>
              <a:gd name="connsiteY3" fmla="*/ 1824056 h 3207600"/>
              <a:gd name="connsiteX4" fmla="*/ 298021 w 6459311"/>
              <a:gd name="connsiteY4" fmla="*/ 699796 h 320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59311" h="3207600">
                <a:moveTo>
                  <a:pt x="298021" y="699796"/>
                </a:moveTo>
                <a:lnTo>
                  <a:pt x="6459311" y="0"/>
                </a:lnTo>
                <a:lnTo>
                  <a:pt x="6459311" y="3207600"/>
                </a:lnTo>
                <a:lnTo>
                  <a:pt x="0" y="1824056"/>
                </a:lnTo>
                <a:lnTo>
                  <a:pt x="298021" y="699796"/>
                </a:lnTo>
                <a:close/>
              </a:path>
            </a:pathLst>
          </a:custGeom>
        </p:spPr>
        <p:txBody>
          <a:bodyPr anchor="ctr"/>
          <a:lstStyle>
            <a:lvl1pPr marL="0" indent="0" algn="r">
              <a:buFontTx/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/>
              <a:t>Lisää 2. kuva tai väri kuvagalleriasta. Muita kuvia voit lisätä Väylän kuvapankista tai omista tiedostoista</a:t>
            </a:r>
            <a:endParaRPr lang="en-US" dirty="0"/>
          </a:p>
          <a:p>
            <a:endParaRPr lang="fi-FI" dirty="0"/>
          </a:p>
        </p:txBody>
      </p:sp>
      <p:sp>
        <p:nvSpPr>
          <p:cNvPr id="2" name="Kuvan paikkamerkki 11">
            <a:extLst>
              <a:ext uri="{FF2B5EF4-FFF2-40B4-BE49-F238E27FC236}">
                <a16:creationId xmlns:a16="http://schemas.microsoft.com/office/drawing/2014/main" id="{A1029FCA-64BC-6BB6-607F-AC980FC6642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29540" y="3882368"/>
            <a:ext cx="7254877" cy="2972083"/>
          </a:xfrm>
          <a:custGeom>
            <a:avLst/>
            <a:gdLst>
              <a:gd name="connsiteX0" fmla="*/ 0 w 7250400"/>
              <a:gd name="connsiteY0" fmla="*/ 0 h 2966400"/>
              <a:gd name="connsiteX1" fmla="*/ 7250400 w 7250400"/>
              <a:gd name="connsiteY1" fmla="*/ 0 h 2966400"/>
              <a:gd name="connsiteX2" fmla="*/ 7250400 w 7250400"/>
              <a:gd name="connsiteY2" fmla="*/ 2966400 h 2966400"/>
              <a:gd name="connsiteX3" fmla="*/ 0 w 7250400"/>
              <a:gd name="connsiteY3" fmla="*/ 2966400 h 2966400"/>
              <a:gd name="connsiteX4" fmla="*/ 0 w 7250400"/>
              <a:gd name="connsiteY4" fmla="*/ 0 h 2966400"/>
              <a:gd name="connsiteX0" fmla="*/ 811764 w 7250400"/>
              <a:gd name="connsiteY0" fmla="*/ 0 h 3097028"/>
              <a:gd name="connsiteX1" fmla="*/ 7250400 w 7250400"/>
              <a:gd name="connsiteY1" fmla="*/ 130628 h 3097028"/>
              <a:gd name="connsiteX2" fmla="*/ 7250400 w 7250400"/>
              <a:gd name="connsiteY2" fmla="*/ 3097028 h 3097028"/>
              <a:gd name="connsiteX3" fmla="*/ 0 w 7250400"/>
              <a:gd name="connsiteY3" fmla="*/ 3097028 h 3097028"/>
              <a:gd name="connsiteX4" fmla="*/ 811764 w 7250400"/>
              <a:gd name="connsiteY4" fmla="*/ 0 h 3097028"/>
              <a:gd name="connsiteX0" fmla="*/ 811764 w 7250400"/>
              <a:gd name="connsiteY0" fmla="*/ 0 h 3097028"/>
              <a:gd name="connsiteX1" fmla="*/ 7241069 w 7250400"/>
              <a:gd name="connsiteY1" fmla="*/ 1520890 h 3097028"/>
              <a:gd name="connsiteX2" fmla="*/ 7250400 w 7250400"/>
              <a:gd name="connsiteY2" fmla="*/ 3097028 h 3097028"/>
              <a:gd name="connsiteX3" fmla="*/ 0 w 7250400"/>
              <a:gd name="connsiteY3" fmla="*/ 3097028 h 3097028"/>
              <a:gd name="connsiteX4" fmla="*/ 811764 w 7250400"/>
              <a:gd name="connsiteY4" fmla="*/ 0 h 3097028"/>
              <a:gd name="connsiteX0" fmla="*/ 811764 w 7250400"/>
              <a:gd name="connsiteY0" fmla="*/ 0 h 3097028"/>
              <a:gd name="connsiteX1" fmla="*/ 7241069 w 7250400"/>
              <a:gd name="connsiteY1" fmla="*/ 1425640 h 3097028"/>
              <a:gd name="connsiteX2" fmla="*/ 7250400 w 7250400"/>
              <a:gd name="connsiteY2" fmla="*/ 3097028 h 3097028"/>
              <a:gd name="connsiteX3" fmla="*/ 0 w 7250400"/>
              <a:gd name="connsiteY3" fmla="*/ 3097028 h 3097028"/>
              <a:gd name="connsiteX4" fmla="*/ 811764 w 7250400"/>
              <a:gd name="connsiteY4" fmla="*/ 0 h 3097028"/>
              <a:gd name="connsiteX0" fmla="*/ 811764 w 7250400"/>
              <a:gd name="connsiteY0" fmla="*/ 0 h 3058928"/>
              <a:gd name="connsiteX1" fmla="*/ 7241069 w 7250400"/>
              <a:gd name="connsiteY1" fmla="*/ 1387540 h 3058928"/>
              <a:gd name="connsiteX2" fmla="*/ 7250400 w 7250400"/>
              <a:gd name="connsiteY2" fmla="*/ 3058928 h 3058928"/>
              <a:gd name="connsiteX3" fmla="*/ 0 w 7250400"/>
              <a:gd name="connsiteY3" fmla="*/ 3058928 h 3058928"/>
              <a:gd name="connsiteX4" fmla="*/ 811764 w 7250400"/>
              <a:gd name="connsiteY4" fmla="*/ 0 h 3058928"/>
              <a:gd name="connsiteX0" fmla="*/ 783189 w 7221825"/>
              <a:gd name="connsiteY0" fmla="*/ 0 h 3058928"/>
              <a:gd name="connsiteX1" fmla="*/ 7212494 w 7221825"/>
              <a:gd name="connsiteY1" fmla="*/ 1387540 h 3058928"/>
              <a:gd name="connsiteX2" fmla="*/ 7221825 w 7221825"/>
              <a:gd name="connsiteY2" fmla="*/ 3058928 h 3058928"/>
              <a:gd name="connsiteX3" fmla="*/ 0 w 7221825"/>
              <a:gd name="connsiteY3" fmla="*/ 2954153 h 3058928"/>
              <a:gd name="connsiteX4" fmla="*/ 783189 w 7221825"/>
              <a:gd name="connsiteY4" fmla="*/ 0 h 3058928"/>
              <a:gd name="connsiteX0" fmla="*/ 783189 w 7231350"/>
              <a:gd name="connsiteY0" fmla="*/ 0 h 2963678"/>
              <a:gd name="connsiteX1" fmla="*/ 7212494 w 7231350"/>
              <a:gd name="connsiteY1" fmla="*/ 1387540 h 2963678"/>
              <a:gd name="connsiteX2" fmla="*/ 7231350 w 7231350"/>
              <a:gd name="connsiteY2" fmla="*/ 2963678 h 2963678"/>
              <a:gd name="connsiteX3" fmla="*/ 0 w 7231350"/>
              <a:gd name="connsiteY3" fmla="*/ 2954153 h 2963678"/>
              <a:gd name="connsiteX4" fmla="*/ 783189 w 7231350"/>
              <a:gd name="connsiteY4" fmla="*/ 0 h 2963678"/>
              <a:gd name="connsiteX0" fmla="*/ 741353 w 7231350"/>
              <a:gd name="connsiteY0" fmla="*/ 0 h 2975631"/>
              <a:gd name="connsiteX1" fmla="*/ 7212494 w 7231350"/>
              <a:gd name="connsiteY1" fmla="*/ 1399493 h 2975631"/>
              <a:gd name="connsiteX2" fmla="*/ 7231350 w 7231350"/>
              <a:gd name="connsiteY2" fmla="*/ 2975631 h 2975631"/>
              <a:gd name="connsiteX3" fmla="*/ 0 w 7231350"/>
              <a:gd name="connsiteY3" fmla="*/ 2966106 h 2975631"/>
              <a:gd name="connsiteX4" fmla="*/ 741353 w 7231350"/>
              <a:gd name="connsiteY4" fmla="*/ 0 h 2975631"/>
              <a:gd name="connsiteX0" fmla="*/ 783188 w 7273185"/>
              <a:gd name="connsiteY0" fmla="*/ 0 h 2975631"/>
              <a:gd name="connsiteX1" fmla="*/ 7254329 w 7273185"/>
              <a:gd name="connsiteY1" fmla="*/ 1399493 h 2975631"/>
              <a:gd name="connsiteX2" fmla="*/ 7273185 w 7273185"/>
              <a:gd name="connsiteY2" fmla="*/ 2975631 h 2975631"/>
              <a:gd name="connsiteX3" fmla="*/ 0 w 7273185"/>
              <a:gd name="connsiteY3" fmla="*/ 2972083 h 2975631"/>
              <a:gd name="connsiteX4" fmla="*/ 783188 w 7273185"/>
              <a:gd name="connsiteY4" fmla="*/ 0 h 2975631"/>
              <a:gd name="connsiteX0" fmla="*/ 783188 w 7254877"/>
              <a:gd name="connsiteY0" fmla="*/ 0 h 2972083"/>
              <a:gd name="connsiteX1" fmla="*/ 7254329 w 7254877"/>
              <a:gd name="connsiteY1" fmla="*/ 1399493 h 2972083"/>
              <a:gd name="connsiteX2" fmla="*/ 7249279 w 7254877"/>
              <a:gd name="connsiteY2" fmla="*/ 2969655 h 2972083"/>
              <a:gd name="connsiteX3" fmla="*/ 0 w 7254877"/>
              <a:gd name="connsiteY3" fmla="*/ 2972083 h 2972083"/>
              <a:gd name="connsiteX4" fmla="*/ 783188 w 7254877"/>
              <a:gd name="connsiteY4" fmla="*/ 0 h 2972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54877" h="2972083">
                <a:moveTo>
                  <a:pt x="783188" y="0"/>
                </a:moveTo>
                <a:lnTo>
                  <a:pt x="7254329" y="1399493"/>
                </a:lnTo>
                <a:cubicBezTo>
                  <a:pt x="7257439" y="1924872"/>
                  <a:pt x="7246169" y="2444276"/>
                  <a:pt x="7249279" y="2969655"/>
                </a:cubicBezTo>
                <a:lnTo>
                  <a:pt x="0" y="2972083"/>
                </a:lnTo>
                <a:lnTo>
                  <a:pt x="783188" y="0"/>
                </a:lnTo>
                <a:close/>
              </a:path>
            </a:pathLst>
          </a:custGeom>
        </p:spPr>
        <p:txBody>
          <a:bodyPr anchor="b"/>
          <a:lstStyle>
            <a:lvl1pPr marL="0" indent="0" algn="ctr">
              <a:buFontTx/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/>
              <a:t>Lisää 3. kuva tai väri kuvagalleriasta. Muita kuvia voit lisätä Väylän kuvapankista tai omista tiedostoista</a:t>
            </a:r>
            <a:endParaRPr lang="en-US" dirty="0"/>
          </a:p>
          <a:p>
            <a:endParaRPr lang="fi-FI" dirty="0"/>
          </a:p>
        </p:txBody>
      </p:sp>
      <p:sp>
        <p:nvSpPr>
          <p:cNvPr id="4" name="eulogoplaceholder">
            <a:extLst>
              <a:ext uri="{FF2B5EF4-FFF2-40B4-BE49-F238E27FC236}">
                <a16:creationId xmlns:a16="http://schemas.microsoft.com/office/drawing/2014/main" id="{D86EE20E-F09E-B6DE-CDF6-15CD9710B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2525761" y="5344806"/>
            <a:ext cx="2761856" cy="235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i-FI" sz="1400" b="1" baseline="30000" dirty="0">
              <a:solidFill>
                <a:schemeClr val="bg1"/>
              </a:solidFill>
              <a:latin typeface="Felbridge Pro"/>
              <a:cs typeface="Felbridge Pro"/>
            </a:endParaRPr>
          </a:p>
        </p:txBody>
      </p:sp>
      <p:sp>
        <p:nvSpPr>
          <p:cNvPr id="6" name="Footer Placeholder 8">
            <a:extLst>
              <a:ext uri="{FF2B5EF4-FFF2-40B4-BE49-F238E27FC236}">
                <a16:creationId xmlns:a16="http://schemas.microsoft.com/office/drawing/2014/main" id="{A696714C-8E05-7032-19C1-2BD9B119057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28800" y="3096000"/>
            <a:ext cx="2160000" cy="216000"/>
          </a:xfrm>
        </p:spPr>
        <p:txBody>
          <a:bodyPr vert="horz" lIns="0" tIns="0" rIns="0" bIns="0" rtlCol="0" anchor="t" anchorCtr="0"/>
          <a:lstStyle>
            <a:lvl1pPr>
              <a:defRPr lang="en-US" sz="1400" smtClean="0">
                <a:solidFill>
                  <a:schemeClr val="bg1"/>
                </a:solidFill>
              </a:defRPr>
            </a:lvl1pPr>
          </a:lstStyle>
          <a:p>
            <a:r>
              <a:rPr lang="fi-FI"/>
              <a:t>Vesa Pakarinen</a:t>
            </a:r>
            <a:endParaRPr lang="fi-FI" dirty="0"/>
          </a:p>
        </p:txBody>
      </p:sp>
      <p:sp>
        <p:nvSpPr>
          <p:cNvPr id="7" name="DSecrecy">
            <a:extLst>
              <a:ext uri="{FF2B5EF4-FFF2-40B4-BE49-F238E27FC236}">
                <a16:creationId xmlns:a16="http://schemas.microsoft.com/office/drawing/2014/main" id="{9B504B06-4125-E9E6-B80C-83A5C07FAD3E}"/>
              </a:ext>
            </a:extLst>
          </p:cNvPr>
          <p:cNvSpPr txBox="1">
            <a:spLocks/>
          </p:cNvSpPr>
          <p:nvPr userDrawn="1"/>
        </p:nvSpPr>
        <p:spPr>
          <a:xfrm>
            <a:off x="838799" y="4571999"/>
            <a:ext cx="3931199" cy="55231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DConfidentiality">
            <a:extLst>
              <a:ext uri="{FF2B5EF4-FFF2-40B4-BE49-F238E27FC236}">
                <a16:creationId xmlns:a16="http://schemas.microsoft.com/office/drawing/2014/main" id="{BA8CCEEC-032C-A2B5-CF7E-E964F6824C2C}"/>
              </a:ext>
            </a:extLst>
          </p:cNvPr>
          <p:cNvSpPr txBox="1">
            <a:spLocks/>
          </p:cNvSpPr>
          <p:nvPr userDrawn="1"/>
        </p:nvSpPr>
        <p:spPr>
          <a:xfrm>
            <a:off x="838800" y="4320000"/>
            <a:ext cx="1811094" cy="216000"/>
          </a:xfrm>
          <a:prstGeom prst="rect">
            <a:avLst/>
          </a:prstGeom>
        </p:spPr>
        <p:txBody>
          <a:bodyPr vert="horz" lIns="91440" tIns="45720" rIns="0" bIns="45720" rtlCol="0" anchor="b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DDecree">
            <a:extLst>
              <a:ext uri="{FF2B5EF4-FFF2-40B4-BE49-F238E27FC236}">
                <a16:creationId xmlns:a16="http://schemas.microsoft.com/office/drawing/2014/main" id="{1BBBA746-B5D4-5637-E904-0B44443524BA}"/>
              </a:ext>
            </a:extLst>
          </p:cNvPr>
          <p:cNvSpPr txBox="1">
            <a:spLocks/>
          </p:cNvSpPr>
          <p:nvPr userDrawn="1"/>
        </p:nvSpPr>
        <p:spPr>
          <a:xfrm>
            <a:off x="2616249" y="4320000"/>
            <a:ext cx="2326280" cy="216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443243"/>
      </p:ext>
    </p:extLst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aka_kuva_vaaleansininen" preserve="1" userDrawn="1">
  <p:cSld name="vaaka_kuva_vaalean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AB4047D7-75ED-C176-9F2B-759FC50655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 dirty="0"/>
              <a:t>Lisää kuva kuvagalleriasta, Väylän kuvapankista tai omista tiedostoista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68E480F-6969-9C85-3F13-C2581A92F7D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0" y="4589338"/>
            <a:ext cx="12192000" cy="792000"/>
          </a:xfrm>
          <a:gradFill>
            <a:gsLst>
              <a:gs pos="100000">
                <a:schemeClr val="accent1">
                  <a:alpha val="11000"/>
                </a:schemeClr>
              </a:gs>
              <a:gs pos="0">
                <a:schemeClr val="tx2">
                  <a:alpha val="70000"/>
                </a:schemeClr>
              </a:gs>
            </a:gsLst>
            <a:lin ang="0" scaled="0"/>
          </a:gradFill>
        </p:spPr>
        <p:txBody>
          <a:bodyPr lIns="1080000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err="1"/>
              <a:t>Kirjoita</a:t>
            </a:r>
            <a:r>
              <a:rPr lang="en-US" dirty="0"/>
              <a:t> </a:t>
            </a:r>
            <a:r>
              <a:rPr lang="en-US" dirty="0" err="1"/>
              <a:t>alaotsikko</a:t>
            </a:r>
            <a:endParaRPr lang="en-US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D6A058AD-20D3-103F-BE1A-6A66EEE2A881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0" y="3510000"/>
            <a:ext cx="12192000" cy="1080000"/>
          </a:xfrm>
          <a:gradFill>
            <a:gsLst>
              <a:gs pos="100000">
                <a:schemeClr val="accent1">
                  <a:alpha val="11000"/>
                </a:schemeClr>
              </a:gs>
              <a:gs pos="0">
                <a:schemeClr val="tx2">
                  <a:alpha val="70000"/>
                </a:schemeClr>
              </a:gs>
            </a:gsLst>
            <a:lin ang="0" scaled="0"/>
          </a:gradFill>
        </p:spPr>
        <p:txBody>
          <a:bodyPr lIns="1080000" anchor="b">
            <a:normAutofit/>
          </a:bodyPr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err="1"/>
              <a:t>Kirjoita</a:t>
            </a:r>
            <a:r>
              <a:rPr lang="en-US" dirty="0"/>
              <a:t> </a:t>
            </a:r>
            <a:r>
              <a:rPr lang="en-US" dirty="0" err="1"/>
              <a:t>otsikko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636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_kuva_vaaleansininen" preserve="1" userDrawn="1">
  <p:cSld name="otsikko_kuva_vaalean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AB4047D7-75ED-C176-9F2B-759FC50655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 dirty="0"/>
              <a:t>Lisää kuva kuvagalleriasta, Väylän kuvapankista tai omista tiedostoista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D6A058AD-20D3-103F-BE1A-6A66EEE2A881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1" y="0"/>
            <a:ext cx="5694630" cy="6858000"/>
          </a:xfrm>
          <a:gradFill>
            <a:gsLst>
              <a:gs pos="100000">
                <a:schemeClr val="accent1">
                  <a:alpha val="0"/>
                </a:schemeClr>
              </a:gs>
              <a:gs pos="46000">
                <a:schemeClr val="accent1">
                  <a:alpha val="59000"/>
                </a:schemeClr>
              </a:gs>
              <a:gs pos="0">
                <a:schemeClr val="tx2">
                  <a:alpha val="80000"/>
                </a:schemeClr>
              </a:gs>
            </a:gsLst>
            <a:lin ang="0" scaled="0"/>
          </a:gradFill>
        </p:spPr>
        <p:txBody>
          <a:bodyPr lIns="1080000" anchor="ctr">
            <a:normAutofit/>
          </a:bodyPr>
          <a:lstStyle>
            <a:lvl1pPr marL="0" indent="0">
              <a:lnSpc>
                <a:spcPct val="100000"/>
              </a:lnSpc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err="1"/>
              <a:t>Kirjoita</a:t>
            </a:r>
            <a:r>
              <a:rPr lang="en-US" dirty="0"/>
              <a:t> </a:t>
            </a:r>
            <a:r>
              <a:rPr lang="en-US" dirty="0" err="1"/>
              <a:t>otsikko</a:t>
            </a:r>
            <a:r>
              <a:rPr lang="en-US" dirty="0"/>
              <a:t> </a:t>
            </a:r>
            <a:r>
              <a:rPr lang="en-US" dirty="0" err="1"/>
              <a:t>useammalle</a:t>
            </a:r>
            <a:r>
              <a:rPr lang="en-US" dirty="0"/>
              <a:t> </a:t>
            </a:r>
            <a:r>
              <a:rPr lang="en-US" dirty="0" err="1"/>
              <a:t>riville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800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liotsikko_sininen" preserve="1" userDrawn="1">
  <p:cSld name="valiotsikko_sininen">
    <p:bg>
      <p:bgPr>
        <a:gradFill>
          <a:gsLst>
            <a:gs pos="100000">
              <a:schemeClr val="accent1"/>
            </a:gs>
            <a:gs pos="34000">
              <a:schemeClr val="tx2"/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tsikko 1">
            <a:extLst>
              <a:ext uri="{FF2B5EF4-FFF2-40B4-BE49-F238E27FC236}">
                <a16:creationId xmlns:a16="http://schemas.microsoft.com/office/drawing/2014/main" id="{B5A773B5-2410-E8F4-F448-B35A644CD0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800" y="3429000"/>
            <a:ext cx="5198400" cy="1602000"/>
          </a:xfrm>
        </p:spPr>
        <p:txBody>
          <a:bodyPr anchor="ctr">
            <a:normAutofit/>
          </a:bodyPr>
          <a:lstStyle>
            <a:lvl1pPr algn="l">
              <a:defRPr sz="4000" b="1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pic>
        <p:nvPicPr>
          <p:cNvPr id="15" name="Picture 3">
            <a:extLst>
              <a:ext uri="{FF2B5EF4-FFF2-40B4-BE49-F238E27FC236}">
                <a16:creationId xmlns:a16="http://schemas.microsoft.com/office/drawing/2014/main" id="{A0FA4E2B-A601-9633-E4F3-C6B5CC647F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7462" y="292735"/>
            <a:ext cx="1833562" cy="157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09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uva_teksti" preserve="1" userDrawn="1">
  <p:cSld name="kuva_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955970" cy="1325563"/>
          </a:xfrm>
        </p:spPr>
        <p:txBody>
          <a:bodyPr>
            <a:normAutofit/>
          </a:bodyPr>
          <a:lstStyle>
            <a:lvl1pPr>
              <a:defRPr sz="3600" b="1" i="0" baseline="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289C589-D0B7-CF7C-D481-B7C91F6295E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199" y="1813968"/>
            <a:ext cx="6955971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A458CFA8-08E7-DAA8-E9CA-979753669B3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920000" y="0"/>
            <a:ext cx="4284000" cy="6858000"/>
          </a:xfrm>
          <a:custGeom>
            <a:avLst/>
            <a:gdLst>
              <a:gd name="connsiteX0" fmla="*/ 0 w 4294800"/>
              <a:gd name="connsiteY0" fmla="*/ 0 h 6858000"/>
              <a:gd name="connsiteX1" fmla="*/ 4294800 w 4294800"/>
              <a:gd name="connsiteY1" fmla="*/ 0 h 6858000"/>
              <a:gd name="connsiteX2" fmla="*/ 4294800 w 4294800"/>
              <a:gd name="connsiteY2" fmla="*/ 6858000 h 6858000"/>
              <a:gd name="connsiteX3" fmla="*/ 0 w 4294800"/>
              <a:gd name="connsiteY3" fmla="*/ 6858000 h 6858000"/>
              <a:gd name="connsiteX4" fmla="*/ 0 w 4294800"/>
              <a:gd name="connsiteY4" fmla="*/ 0 h 6858000"/>
              <a:gd name="connsiteX0" fmla="*/ 1384662 w 4294800"/>
              <a:gd name="connsiteY0" fmla="*/ 0 h 6866708"/>
              <a:gd name="connsiteX1" fmla="*/ 4294800 w 4294800"/>
              <a:gd name="connsiteY1" fmla="*/ 8708 h 6866708"/>
              <a:gd name="connsiteX2" fmla="*/ 4294800 w 4294800"/>
              <a:gd name="connsiteY2" fmla="*/ 6866708 h 6866708"/>
              <a:gd name="connsiteX3" fmla="*/ 0 w 4294800"/>
              <a:gd name="connsiteY3" fmla="*/ 6866708 h 6866708"/>
              <a:gd name="connsiteX4" fmla="*/ 1384662 w 4294800"/>
              <a:gd name="connsiteY4" fmla="*/ 0 h 6866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94800" h="6866708">
                <a:moveTo>
                  <a:pt x="1384662" y="0"/>
                </a:moveTo>
                <a:lnTo>
                  <a:pt x="4294800" y="8708"/>
                </a:lnTo>
                <a:lnTo>
                  <a:pt x="4294800" y="6866708"/>
                </a:lnTo>
                <a:lnTo>
                  <a:pt x="0" y="6866708"/>
                </a:lnTo>
                <a:lnTo>
                  <a:pt x="1384662" y="0"/>
                </a:lnTo>
                <a:close/>
              </a:path>
            </a:pathLst>
          </a:custGeom>
        </p:spPr>
        <p:txBody>
          <a:bodyPr anchor="ctr"/>
          <a:lstStyle>
            <a:lvl1pPr marL="0" indent="0" algn="r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5AF"/>
              </a:buClr>
              <a:buSzTx/>
              <a:buFont typeface="Arial"/>
              <a:buNone/>
              <a:tabLst/>
              <a:defRPr/>
            </a:pPr>
            <a:r>
              <a:rPr lang="fi-FI" dirty="0"/>
              <a:t>Lisää kuva kuvagalleriasta, Väylän kuvapankista tai omista tiedostoista</a:t>
            </a:r>
            <a:endParaRPr lang="en-US" dirty="0"/>
          </a:p>
          <a:p>
            <a:endParaRPr lang="fi-FI" dirty="0"/>
          </a:p>
        </p:txBody>
      </p:sp>
      <p:sp>
        <p:nvSpPr>
          <p:cNvPr id="8" name="Dian numeron paikkamerkki 7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44832"/>
      </p:ext>
    </p:extLst>
  </p:cSld>
  <p:clrMapOvr>
    <a:masterClrMapping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vea_kuva_teksti" preserve="1" userDrawn="1">
  <p:cSld name="levea_kuva_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162006" cy="1325563"/>
          </a:xfrm>
        </p:spPr>
        <p:txBody>
          <a:bodyPr>
            <a:normAutofit/>
          </a:bodyPr>
          <a:lstStyle>
            <a:lvl1pPr>
              <a:defRPr sz="3600" b="1" i="0" baseline="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289C589-D0B7-CF7C-D481-B7C91F6295E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200" y="1813968"/>
            <a:ext cx="4177938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A458CFA8-08E7-DAA8-E9CA-979753669B3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732800" y="0"/>
            <a:ext cx="7459200" cy="6858000"/>
          </a:xfrm>
          <a:custGeom>
            <a:avLst/>
            <a:gdLst>
              <a:gd name="connsiteX0" fmla="*/ 0 w 4294800"/>
              <a:gd name="connsiteY0" fmla="*/ 0 h 6858000"/>
              <a:gd name="connsiteX1" fmla="*/ 4294800 w 4294800"/>
              <a:gd name="connsiteY1" fmla="*/ 0 h 6858000"/>
              <a:gd name="connsiteX2" fmla="*/ 4294800 w 4294800"/>
              <a:gd name="connsiteY2" fmla="*/ 6858000 h 6858000"/>
              <a:gd name="connsiteX3" fmla="*/ 0 w 4294800"/>
              <a:gd name="connsiteY3" fmla="*/ 6858000 h 6858000"/>
              <a:gd name="connsiteX4" fmla="*/ 0 w 4294800"/>
              <a:gd name="connsiteY4" fmla="*/ 0 h 6858000"/>
              <a:gd name="connsiteX0" fmla="*/ 1384662 w 4294800"/>
              <a:gd name="connsiteY0" fmla="*/ 0 h 6866708"/>
              <a:gd name="connsiteX1" fmla="*/ 4294800 w 4294800"/>
              <a:gd name="connsiteY1" fmla="*/ 8708 h 6866708"/>
              <a:gd name="connsiteX2" fmla="*/ 4294800 w 4294800"/>
              <a:gd name="connsiteY2" fmla="*/ 6866708 h 6866708"/>
              <a:gd name="connsiteX3" fmla="*/ 0 w 4294800"/>
              <a:gd name="connsiteY3" fmla="*/ 6866708 h 6866708"/>
              <a:gd name="connsiteX4" fmla="*/ 1384662 w 4294800"/>
              <a:gd name="connsiteY4" fmla="*/ 0 h 6866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94800" h="6866708">
                <a:moveTo>
                  <a:pt x="1384662" y="0"/>
                </a:moveTo>
                <a:lnTo>
                  <a:pt x="4294800" y="8708"/>
                </a:lnTo>
                <a:lnTo>
                  <a:pt x="4294800" y="6866708"/>
                </a:lnTo>
                <a:lnTo>
                  <a:pt x="0" y="6866708"/>
                </a:lnTo>
                <a:lnTo>
                  <a:pt x="1384662" y="0"/>
                </a:lnTo>
                <a:close/>
              </a:path>
            </a:pathLst>
          </a:custGeom>
        </p:spPr>
        <p:txBody>
          <a:bodyPr anchor="ctr"/>
          <a:lstStyle>
            <a:lvl1pPr marL="0" indent="0" algn="r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5AF"/>
              </a:buClr>
              <a:buSzTx/>
              <a:buFont typeface="Arial"/>
              <a:buNone/>
              <a:tabLst/>
              <a:defRPr/>
            </a:pPr>
            <a:r>
              <a:rPr lang="fi-FI" dirty="0"/>
              <a:t>Lisää kuva kuvagalleriasta, Väylän kuvapankista tai omista tiedostoista</a:t>
            </a:r>
            <a:endParaRPr lang="en-US" dirty="0"/>
          </a:p>
          <a:p>
            <a:endParaRPr lang="fi-FI" dirty="0"/>
          </a:p>
        </p:txBody>
      </p:sp>
      <p:sp>
        <p:nvSpPr>
          <p:cNvPr id="8" name="Dian numeron paikkamerkki 7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842974"/>
      </p:ext>
    </p:extLst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vea_kuva_teksti2" preserve="1" userDrawn="1">
  <p:cSld name="levea_kuva_teksti2">
    <p:bg>
      <p:bgPr>
        <a:gradFill>
          <a:gsLst>
            <a:gs pos="50000">
              <a:schemeClr val="tx2"/>
            </a:gs>
            <a:gs pos="100000">
              <a:schemeClr val="accent1"/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162006" cy="1325563"/>
          </a:xfrm>
        </p:spPr>
        <p:txBody>
          <a:bodyPr>
            <a:normAutofit/>
          </a:bodyPr>
          <a:lstStyle>
            <a:lvl1pPr>
              <a:defRPr sz="3200" b="1" i="0" baseline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289C589-D0B7-CF7C-D481-B7C91F6295E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200" y="1813968"/>
            <a:ext cx="4177938" cy="4320000"/>
          </a:xfrm>
        </p:spPr>
        <p:txBody>
          <a:bodyPr/>
          <a:lstStyle>
            <a:lvl1pPr>
              <a:buClr>
                <a:srgbClr val="49C2F1"/>
              </a:buClr>
              <a:defRPr>
                <a:solidFill>
                  <a:schemeClr val="bg1"/>
                </a:solidFill>
              </a:defRPr>
            </a:lvl1pPr>
            <a:lvl2pPr>
              <a:buClr>
                <a:srgbClr val="49C2F1"/>
              </a:buClr>
              <a:defRPr>
                <a:solidFill>
                  <a:schemeClr val="bg1"/>
                </a:solidFill>
              </a:defRPr>
            </a:lvl2pPr>
            <a:lvl3pPr>
              <a:buClr>
                <a:srgbClr val="49C2F1"/>
              </a:buClr>
              <a:defRPr>
                <a:solidFill>
                  <a:schemeClr val="bg1"/>
                </a:solidFill>
              </a:defRPr>
            </a:lvl3pPr>
            <a:lvl4pPr>
              <a:buClr>
                <a:srgbClr val="49C2F1"/>
              </a:buClr>
              <a:defRPr>
                <a:solidFill>
                  <a:schemeClr val="bg1"/>
                </a:solidFill>
              </a:defRPr>
            </a:lvl4pPr>
            <a:lvl5pPr>
              <a:buClr>
                <a:srgbClr val="49C2F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A458CFA8-08E7-DAA8-E9CA-979753669B3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732800" y="0"/>
            <a:ext cx="7459200" cy="6858000"/>
          </a:xfrm>
          <a:custGeom>
            <a:avLst/>
            <a:gdLst>
              <a:gd name="connsiteX0" fmla="*/ 0 w 4294800"/>
              <a:gd name="connsiteY0" fmla="*/ 0 h 6858000"/>
              <a:gd name="connsiteX1" fmla="*/ 4294800 w 4294800"/>
              <a:gd name="connsiteY1" fmla="*/ 0 h 6858000"/>
              <a:gd name="connsiteX2" fmla="*/ 4294800 w 4294800"/>
              <a:gd name="connsiteY2" fmla="*/ 6858000 h 6858000"/>
              <a:gd name="connsiteX3" fmla="*/ 0 w 4294800"/>
              <a:gd name="connsiteY3" fmla="*/ 6858000 h 6858000"/>
              <a:gd name="connsiteX4" fmla="*/ 0 w 4294800"/>
              <a:gd name="connsiteY4" fmla="*/ 0 h 6858000"/>
              <a:gd name="connsiteX0" fmla="*/ 1384662 w 4294800"/>
              <a:gd name="connsiteY0" fmla="*/ 0 h 6866708"/>
              <a:gd name="connsiteX1" fmla="*/ 4294800 w 4294800"/>
              <a:gd name="connsiteY1" fmla="*/ 8708 h 6866708"/>
              <a:gd name="connsiteX2" fmla="*/ 4294800 w 4294800"/>
              <a:gd name="connsiteY2" fmla="*/ 6866708 h 6866708"/>
              <a:gd name="connsiteX3" fmla="*/ 0 w 4294800"/>
              <a:gd name="connsiteY3" fmla="*/ 6866708 h 6866708"/>
              <a:gd name="connsiteX4" fmla="*/ 1384662 w 4294800"/>
              <a:gd name="connsiteY4" fmla="*/ 0 h 6866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94800" h="6866708">
                <a:moveTo>
                  <a:pt x="1384662" y="0"/>
                </a:moveTo>
                <a:lnTo>
                  <a:pt x="4294800" y="8708"/>
                </a:lnTo>
                <a:lnTo>
                  <a:pt x="4294800" y="6866708"/>
                </a:lnTo>
                <a:lnTo>
                  <a:pt x="0" y="6866708"/>
                </a:lnTo>
                <a:lnTo>
                  <a:pt x="1384662" y="0"/>
                </a:lnTo>
                <a:close/>
              </a:path>
            </a:pathLst>
          </a:custGeom>
        </p:spPr>
        <p:txBody>
          <a:bodyPr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5AF"/>
              </a:buClr>
              <a:buSzTx/>
              <a:buFont typeface="Arial"/>
              <a:buNone/>
              <a:tabLst/>
              <a:defRPr/>
            </a:pPr>
            <a:r>
              <a:rPr lang="fi-FI" dirty="0"/>
              <a:t>Lisää kuva kuvagalleriasta, Väylän kuvapankista tai omista tiedostoista</a:t>
            </a:r>
            <a:endParaRPr lang="en-US" dirty="0"/>
          </a:p>
          <a:p>
            <a:endParaRPr lang="fi-FI" dirty="0"/>
          </a:p>
        </p:txBody>
      </p:sp>
      <p:sp>
        <p:nvSpPr>
          <p:cNvPr id="8" name="Dian numeron paikkamerkki 7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BD4A0EF-951A-4343-A672-F31B58E6828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820230"/>
      </p:ext>
    </p:extLst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ma_kuva_teksti" preserve="1" userDrawn="1">
  <p:cSld name="oma_kuva_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5527675" cy="1325563"/>
          </a:xfrm>
        </p:spPr>
        <p:txBody>
          <a:bodyPr>
            <a:normAutofit/>
          </a:bodyPr>
          <a:lstStyle>
            <a:lvl1pPr>
              <a:defRPr sz="3200" b="1" i="0" baseline="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fi-FI" dirty="0"/>
              <a:t>Kirjoita tähän nimi</a:t>
            </a:r>
            <a:endParaRPr lang="en-US" dirty="0"/>
          </a:p>
        </p:txBody>
      </p:sp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A458CFA8-08E7-DAA8-E9CA-979753669B3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744339" y="8709"/>
            <a:ext cx="5439600" cy="6858000"/>
          </a:xfrm>
          <a:custGeom>
            <a:avLst/>
            <a:gdLst>
              <a:gd name="connsiteX0" fmla="*/ 0 w 4294800"/>
              <a:gd name="connsiteY0" fmla="*/ 0 h 6858000"/>
              <a:gd name="connsiteX1" fmla="*/ 4294800 w 4294800"/>
              <a:gd name="connsiteY1" fmla="*/ 0 h 6858000"/>
              <a:gd name="connsiteX2" fmla="*/ 4294800 w 4294800"/>
              <a:gd name="connsiteY2" fmla="*/ 6858000 h 6858000"/>
              <a:gd name="connsiteX3" fmla="*/ 0 w 4294800"/>
              <a:gd name="connsiteY3" fmla="*/ 6858000 h 6858000"/>
              <a:gd name="connsiteX4" fmla="*/ 0 w 4294800"/>
              <a:gd name="connsiteY4" fmla="*/ 0 h 6858000"/>
              <a:gd name="connsiteX0" fmla="*/ 1384662 w 4294800"/>
              <a:gd name="connsiteY0" fmla="*/ 0 h 6866708"/>
              <a:gd name="connsiteX1" fmla="*/ 4294800 w 4294800"/>
              <a:gd name="connsiteY1" fmla="*/ 8708 h 6866708"/>
              <a:gd name="connsiteX2" fmla="*/ 4294800 w 4294800"/>
              <a:gd name="connsiteY2" fmla="*/ 6866708 h 6866708"/>
              <a:gd name="connsiteX3" fmla="*/ 0 w 4294800"/>
              <a:gd name="connsiteY3" fmla="*/ 6866708 h 6866708"/>
              <a:gd name="connsiteX4" fmla="*/ 1384662 w 4294800"/>
              <a:gd name="connsiteY4" fmla="*/ 0 h 6866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94800" h="6866708">
                <a:moveTo>
                  <a:pt x="1384662" y="0"/>
                </a:moveTo>
                <a:lnTo>
                  <a:pt x="4294800" y="8708"/>
                </a:lnTo>
                <a:lnTo>
                  <a:pt x="4294800" y="6866708"/>
                </a:lnTo>
                <a:lnTo>
                  <a:pt x="0" y="6866708"/>
                </a:lnTo>
                <a:lnTo>
                  <a:pt x="1384662" y="0"/>
                </a:lnTo>
                <a:close/>
              </a:path>
            </a:pathLst>
          </a:custGeom>
        </p:spPr>
        <p:txBody>
          <a:bodyPr anchor="ctr"/>
          <a:lstStyle>
            <a:lvl1pPr marL="0" indent="0" algn="r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5AF"/>
              </a:buClr>
              <a:buSzTx/>
              <a:buFont typeface="Arial"/>
              <a:buNone/>
              <a:tabLst/>
              <a:defRPr/>
            </a:pPr>
            <a:r>
              <a:rPr lang="fi-FI" dirty="0"/>
              <a:t>Lisää oma kuva</a:t>
            </a:r>
            <a:endParaRPr lang="en-US" dirty="0"/>
          </a:p>
          <a:p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2FE7494B-1547-CA50-9CF3-C058329BD5D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8200" y="1793876"/>
            <a:ext cx="5527675" cy="4320000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i-FI" dirty="0"/>
              <a:t>Kirjoita tähän nimike</a:t>
            </a:r>
            <a:br>
              <a:rPr lang="fi-FI" dirty="0"/>
            </a:br>
            <a:r>
              <a:rPr lang="fi-FI" dirty="0"/>
              <a:t>Osasto/Yksikkö</a:t>
            </a:r>
            <a:br>
              <a:rPr lang="fi-FI" dirty="0"/>
            </a:br>
            <a:r>
              <a:rPr lang="fi-FI" dirty="0"/>
              <a:t>Sähköpostiosoite</a:t>
            </a:r>
            <a:br>
              <a:rPr lang="fi-FI" dirty="0"/>
            </a:br>
            <a:r>
              <a:rPr lang="fi-FI" dirty="0"/>
              <a:t>some</a:t>
            </a:r>
          </a:p>
        </p:txBody>
      </p:sp>
      <p:sp>
        <p:nvSpPr>
          <p:cNvPr id="8" name="Dian numeron paikkamerkki 7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orakulmio 2">
            <a:extLst>
              <a:ext uri="{FF2B5EF4-FFF2-40B4-BE49-F238E27FC236}">
                <a16:creationId xmlns:a16="http://schemas.microsoft.com/office/drawing/2014/main" id="{5A846310-3157-D5C6-6B7F-368649365B3B}"/>
              </a:ext>
            </a:extLst>
          </p:cNvPr>
          <p:cNvSpPr/>
          <p:nvPr userDrawn="1"/>
        </p:nvSpPr>
        <p:spPr>
          <a:xfrm>
            <a:off x="0" y="1712489"/>
            <a:ext cx="7840301" cy="50630"/>
          </a:xfrm>
          <a:prstGeom prst="rect">
            <a:avLst/>
          </a:prstGeom>
          <a:gradFill>
            <a:gsLst>
              <a:gs pos="100000">
                <a:schemeClr val="accent5">
                  <a:lumMod val="0"/>
                  <a:lumOff val="100000"/>
                </a:schemeClr>
              </a:gs>
              <a:gs pos="0">
                <a:schemeClr val="accent5"/>
              </a:gs>
            </a:gsLst>
            <a:lin ang="0" scaled="0"/>
          </a:gradFill>
          <a:ln>
            <a:noFill/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20433060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uva_teksti2" preserve="1" userDrawn="1">
  <p:cSld name="kuva_teksti2">
    <p:bg>
      <p:bgPr>
        <a:gradFill>
          <a:gsLst>
            <a:gs pos="50000">
              <a:schemeClr val="tx2"/>
            </a:gs>
            <a:gs pos="100000">
              <a:schemeClr val="accent1"/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955970" cy="1325563"/>
          </a:xfrm>
          <a:noFill/>
        </p:spPr>
        <p:txBody>
          <a:bodyPr>
            <a:normAutofit/>
          </a:bodyPr>
          <a:lstStyle>
            <a:lvl1pPr>
              <a:defRPr sz="3200" b="1" i="0" baseline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A458CFA8-08E7-DAA8-E9CA-979753669B3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920000" y="0"/>
            <a:ext cx="4284000" cy="6858000"/>
          </a:xfrm>
          <a:custGeom>
            <a:avLst/>
            <a:gdLst>
              <a:gd name="connsiteX0" fmla="*/ 0 w 4294800"/>
              <a:gd name="connsiteY0" fmla="*/ 0 h 6858000"/>
              <a:gd name="connsiteX1" fmla="*/ 4294800 w 4294800"/>
              <a:gd name="connsiteY1" fmla="*/ 0 h 6858000"/>
              <a:gd name="connsiteX2" fmla="*/ 4294800 w 4294800"/>
              <a:gd name="connsiteY2" fmla="*/ 6858000 h 6858000"/>
              <a:gd name="connsiteX3" fmla="*/ 0 w 4294800"/>
              <a:gd name="connsiteY3" fmla="*/ 6858000 h 6858000"/>
              <a:gd name="connsiteX4" fmla="*/ 0 w 4294800"/>
              <a:gd name="connsiteY4" fmla="*/ 0 h 6858000"/>
              <a:gd name="connsiteX0" fmla="*/ 1384662 w 4294800"/>
              <a:gd name="connsiteY0" fmla="*/ 0 h 6866708"/>
              <a:gd name="connsiteX1" fmla="*/ 4294800 w 4294800"/>
              <a:gd name="connsiteY1" fmla="*/ 8708 h 6866708"/>
              <a:gd name="connsiteX2" fmla="*/ 4294800 w 4294800"/>
              <a:gd name="connsiteY2" fmla="*/ 6866708 h 6866708"/>
              <a:gd name="connsiteX3" fmla="*/ 0 w 4294800"/>
              <a:gd name="connsiteY3" fmla="*/ 6866708 h 6866708"/>
              <a:gd name="connsiteX4" fmla="*/ 1384662 w 4294800"/>
              <a:gd name="connsiteY4" fmla="*/ 0 h 6866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94800" h="6866708">
                <a:moveTo>
                  <a:pt x="1384662" y="0"/>
                </a:moveTo>
                <a:lnTo>
                  <a:pt x="4294800" y="8708"/>
                </a:lnTo>
                <a:lnTo>
                  <a:pt x="4294800" y="6866708"/>
                </a:lnTo>
                <a:lnTo>
                  <a:pt x="0" y="6866708"/>
                </a:lnTo>
                <a:lnTo>
                  <a:pt x="1384662" y="0"/>
                </a:lnTo>
                <a:close/>
              </a:path>
            </a:pathLst>
          </a:custGeom>
          <a:noFill/>
        </p:spPr>
        <p:txBody>
          <a:bodyPr anchor="ctr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5AF"/>
              </a:buClr>
              <a:buSzTx/>
              <a:buFont typeface="Arial"/>
              <a:buNone/>
              <a:tabLst/>
              <a:defRPr/>
            </a:pPr>
            <a:r>
              <a:rPr lang="fi-FI" dirty="0"/>
              <a:t>Lisää kuva kuvagalleriasta, Väylän kuvapankista tai omista tiedostoista</a:t>
            </a:r>
            <a:endParaRPr lang="en-US" dirty="0"/>
          </a:p>
          <a:p>
            <a:endParaRPr lang="fi-FI" dirty="0"/>
          </a:p>
        </p:txBody>
      </p:sp>
      <p:sp>
        <p:nvSpPr>
          <p:cNvPr id="8" name="Dian numeron paikkamerkki 7"/>
          <p:cNvSpPr>
            <a:spLocks noGrp="1"/>
          </p:cNvSpPr>
          <p:nvPr>
            <p:ph type="sldNum" sz="quarter" idx="17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BD4A0EF-951A-4343-A672-F31B58E6828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kstin paikkamerkki 4">
            <a:extLst>
              <a:ext uri="{FF2B5EF4-FFF2-40B4-BE49-F238E27FC236}">
                <a16:creationId xmlns:a16="http://schemas.microsoft.com/office/drawing/2014/main" id="{14EE9516-4CB5-7F31-841B-418AE1AD680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38199" y="1813968"/>
            <a:ext cx="6955970" cy="4320000"/>
          </a:xfrm>
        </p:spPr>
        <p:txBody>
          <a:bodyPr/>
          <a:lstStyle>
            <a:lvl1pPr>
              <a:buClr>
                <a:srgbClr val="49C2F1"/>
              </a:buClr>
              <a:defRPr>
                <a:solidFill>
                  <a:schemeClr val="bg1"/>
                </a:solidFill>
              </a:defRPr>
            </a:lvl1pPr>
            <a:lvl2pPr>
              <a:buClr>
                <a:srgbClr val="49C2F1"/>
              </a:buClr>
              <a:defRPr>
                <a:solidFill>
                  <a:schemeClr val="bg1"/>
                </a:solidFill>
              </a:defRPr>
            </a:lvl2pPr>
            <a:lvl3pPr>
              <a:buClr>
                <a:srgbClr val="49C2F1"/>
              </a:buClr>
              <a:defRPr>
                <a:solidFill>
                  <a:schemeClr val="bg1"/>
                </a:solidFill>
              </a:defRPr>
            </a:lvl3pPr>
            <a:lvl4pPr>
              <a:buClr>
                <a:srgbClr val="49C2F1"/>
              </a:buClr>
              <a:defRPr>
                <a:solidFill>
                  <a:schemeClr val="bg1"/>
                </a:solidFill>
              </a:defRPr>
            </a:lvl4pPr>
            <a:lvl5pPr>
              <a:buClr>
                <a:srgbClr val="49C2F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81631108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ripalkki_teksti_sininen" preserve="1" userDrawn="1">
  <p:cSld name="varipalkki_teksti_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8029575" cy="1325563"/>
          </a:xfrm>
        </p:spPr>
        <p:txBody>
          <a:bodyPr>
            <a:normAutofit/>
          </a:bodyPr>
          <a:lstStyle>
            <a:lvl1pPr>
              <a:defRPr sz="3600" b="1" i="0" baseline="0">
                <a:latin typeface="Aptos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289C589-D0B7-CF7C-D481-B7C91F6295E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199" y="1813968"/>
            <a:ext cx="8029576" cy="416011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grpSp>
        <p:nvGrpSpPr>
          <p:cNvPr id="3" name="Ryhmä 2">
            <a:extLst>
              <a:ext uri="{FF2B5EF4-FFF2-40B4-BE49-F238E27FC236}">
                <a16:creationId xmlns:a16="http://schemas.microsoft.com/office/drawing/2014/main" id="{6460D66B-6E51-6FDF-D981-ABB668FF8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877226" y="0"/>
            <a:ext cx="2306987" cy="6858000"/>
            <a:chOff x="9877226" y="0"/>
            <a:chExt cx="2306987" cy="6858000"/>
          </a:xfrm>
        </p:grpSpPr>
        <p:pic>
          <p:nvPicPr>
            <p:cNvPr id="4" name="Picture 3" descr="Logo&#10;&#10;Description automatically generated">
              <a:extLst>
                <a:ext uri="{FF2B5EF4-FFF2-40B4-BE49-F238E27FC236}">
                  <a16:creationId xmlns:a16="http://schemas.microsoft.com/office/drawing/2014/main" id="{F3ED7395-83A3-3DD8-B91B-C6FD2DD5125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77226" y="292735"/>
              <a:ext cx="1833562" cy="1571625"/>
            </a:xfrm>
            <a:prstGeom prst="rect">
              <a:avLst/>
            </a:prstGeom>
          </p:spPr>
        </p:pic>
        <p:grpSp>
          <p:nvGrpSpPr>
            <p:cNvPr id="15" name="Ryhmä 14">
              <a:extLst>
                <a:ext uri="{FF2B5EF4-FFF2-40B4-BE49-F238E27FC236}">
                  <a16:creationId xmlns:a16="http://schemas.microsoft.com/office/drawing/2014/main" id="{AB624DEC-2732-7717-5E45-E5C24426D1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9877226" y="0"/>
              <a:ext cx="2306987" cy="6858000"/>
              <a:chOff x="9877226" y="0"/>
              <a:chExt cx="2306987" cy="6858000"/>
            </a:xfrm>
          </p:grpSpPr>
          <p:sp>
            <p:nvSpPr>
              <p:cNvPr id="9" name="Suorakulmio 8">
                <a:extLst>
                  <a:ext uri="{FF2B5EF4-FFF2-40B4-BE49-F238E27FC236}">
                    <a16:creationId xmlns:a16="http://schemas.microsoft.com/office/drawing/2014/main" id="{9B5879DD-5458-8E90-5B78-B61A4B3E2A3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 userDrawn="1"/>
            </p:nvSpPr>
            <p:spPr>
              <a:xfrm>
                <a:off x="9877226" y="0"/>
                <a:ext cx="2306987" cy="6858000"/>
              </a:xfrm>
              <a:custGeom>
                <a:avLst/>
                <a:gdLst>
                  <a:gd name="connsiteX0" fmla="*/ 0 w 2246811"/>
                  <a:gd name="connsiteY0" fmla="*/ 0 h 6858000"/>
                  <a:gd name="connsiteX1" fmla="*/ 2246811 w 2246811"/>
                  <a:gd name="connsiteY1" fmla="*/ 0 h 6858000"/>
                  <a:gd name="connsiteX2" fmla="*/ 2246811 w 2246811"/>
                  <a:gd name="connsiteY2" fmla="*/ 6858000 h 6858000"/>
                  <a:gd name="connsiteX3" fmla="*/ 0 w 2246811"/>
                  <a:gd name="connsiteY3" fmla="*/ 6858000 h 6858000"/>
                  <a:gd name="connsiteX4" fmla="*/ 0 w 2246811"/>
                  <a:gd name="connsiteY4" fmla="*/ 0 h 6858000"/>
                  <a:gd name="connsiteX0" fmla="*/ 0 w 2246811"/>
                  <a:gd name="connsiteY0" fmla="*/ 0 h 6858000"/>
                  <a:gd name="connsiteX1" fmla="*/ 2246811 w 2246811"/>
                  <a:gd name="connsiteY1" fmla="*/ 0 h 6858000"/>
                  <a:gd name="connsiteX2" fmla="*/ 2246811 w 2246811"/>
                  <a:gd name="connsiteY2" fmla="*/ 6858000 h 6858000"/>
                  <a:gd name="connsiteX3" fmla="*/ 627017 w 2246811"/>
                  <a:gd name="connsiteY3" fmla="*/ 6858000 h 6858000"/>
                  <a:gd name="connsiteX4" fmla="*/ 0 w 2246811"/>
                  <a:gd name="connsiteY4" fmla="*/ 0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46811" h="6858000">
                    <a:moveTo>
                      <a:pt x="0" y="0"/>
                    </a:moveTo>
                    <a:lnTo>
                      <a:pt x="2246811" y="0"/>
                    </a:lnTo>
                    <a:lnTo>
                      <a:pt x="2246811" y="6858000"/>
                    </a:lnTo>
                    <a:lnTo>
                      <a:pt x="627017" y="6858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27000">
                    <a:schemeClr val="tx2"/>
                  </a:gs>
                  <a:gs pos="100000">
                    <a:schemeClr val="accent1"/>
                  </a:gs>
                </a:gsLst>
                <a:lin ang="5400000" scaled="0"/>
              </a:gradFill>
              <a:ln>
                <a:gradFill flip="none" rotWithShape="1">
                  <a:gsLst>
                    <a:gs pos="27000">
                      <a:schemeClr val="tx2"/>
                    </a:gs>
                    <a:gs pos="100000">
                      <a:schemeClr val="accent1"/>
                    </a:gs>
                  </a:gsLst>
                  <a:lin ang="0" scaled="0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/>
              </a:p>
            </p:txBody>
          </p:sp>
          <p:pic>
            <p:nvPicPr>
              <p:cNvPr id="14" name="Picture 3">
                <a:extLst>
                  <a:ext uri="{FF2B5EF4-FFF2-40B4-BE49-F238E27FC236}">
                    <a16:creationId xmlns:a16="http://schemas.microsoft.com/office/drawing/2014/main" id="{66BB957A-A95B-0424-ED14-DE7325DA534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77462" y="292735"/>
                <a:ext cx="1833562" cy="1571625"/>
              </a:xfrm>
              <a:prstGeom prst="rect">
                <a:avLst/>
              </a:prstGeom>
            </p:spPr>
          </p:pic>
        </p:grpSp>
      </p:grpSp>
      <p:sp>
        <p:nvSpPr>
          <p:cNvPr id="8" name="Dian numeron paikkamerkki 7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346095"/>
      </p:ext>
    </p:extLst>
  </p:cSld>
  <p:clrMapOvr>
    <a:masterClrMapping/>
  </p:clrMapOvr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i_kaksi_kuvaa" preserve="1" userDrawn="1">
  <p:cSld name="teksti_kaksi_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057776" cy="1325563"/>
          </a:xfrm>
        </p:spPr>
        <p:txBody>
          <a:bodyPr>
            <a:normAutofit/>
          </a:bodyPr>
          <a:lstStyle>
            <a:lvl1pPr>
              <a:defRPr sz="3600" b="1" i="0" baseline="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289C589-D0B7-CF7C-D481-B7C91F6295E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199" y="1813968"/>
            <a:ext cx="4371975" cy="416011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525CEE5C-0ABB-5FAD-CD62-63A0C7F3CDC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792400" y="0"/>
            <a:ext cx="6399600" cy="3423600"/>
          </a:xfrm>
          <a:custGeom>
            <a:avLst/>
            <a:gdLst>
              <a:gd name="connsiteX0" fmla="*/ 0 w 6399600"/>
              <a:gd name="connsiteY0" fmla="*/ 0 h 3430800"/>
              <a:gd name="connsiteX1" fmla="*/ 6399600 w 6399600"/>
              <a:gd name="connsiteY1" fmla="*/ 0 h 3430800"/>
              <a:gd name="connsiteX2" fmla="*/ 6399600 w 6399600"/>
              <a:gd name="connsiteY2" fmla="*/ 3430800 h 3430800"/>
              <a:gd name="connsiteX3" fmla="*/ 0 w 6399600"/>
              <a:gd name="connsiteY3" fmla="*/ 3430800 h 3430800"/>
              <a:gd name="connsiteX4" fmla="*/ 0 w 6399600"/>
              <a:gd name="connsiteY4" fmla="*/ 0 h 3430800"/>
              <a:gd name="connsiteX0" fmla="*/ 504825 w 6399600"/>
              <a:gd name="connsiteY0" fmla="*/ 0 h 3430800"/>
              <a:gd name="connsiteX1" fmla="*/ 6399600 w 6399600"/>
              <a:gd name="connsiteY1" fmla="*/ 0 h 3430800"/>
              <a:gd name="connsiteX2" fmla="*/ 6399600 w 6399600"/>
              <a:gd name="connsiteY2" fmla="*/ 3430800 h 3430800"/>
              <a:gd name="connsiteX3" fmla="*/ 0 w 6399600"/>
              <a:gd name="connsiteY3" fmla="*/ 3430800 h 3430800"/>
              <a:gd name="connsiteX4" fmla="*/ 504825 w 6399600"/>
              <a:gd name="connsiteY4" fmla="*/ 0 h 3430800"/>
              <a:gd name="connsiteX0" fmla="*/ 581025 w 6399600"/>
              <a:gd name="connsiteY0" fmla="*/ 0 h 3440325"/>
              <a:gd name="connsiteX1" fmla="*/ 6399600 w 6399600"/>
              <a:gd name="connsiteY1" fmla="*/ 9525 h 3440325"/>
              <a:gd name="connsiteX2" fmla="*/ 6399600 w 6399600"/>
              <a:gd name="connsiteY2" fmla="*/ 3440325 h 3440325"/>
              <a:gd name="connsiteX3" fmla="*/ 0 w 6399600"/>
              <a:gd name="connsiteY3" fmla="*/ 3440325 h 3440325"/>
              <a:gd name="connsiteX4" fmla="*/ 581025 w 6399600"/>
              <a:gd name="connsiteY4" fmla="*/ 0 h 3440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99600" h="3440325">
                <a:moveTo>
                  <a:pt x="581025" y="0"/>
                </a:moveTo>
                <a:lnTo>
                  <a:pt x="6399600" y="9525"/>
                </a:lnTo>
                <a:lnTo>
                  <a:pt x="6399600" y="3440325"/>
                </a:lnTo>
                <a:lnTo>
                  <a:pt x="0" y="3440325"/>
                </a:lnTo>
                <a:lnTo>
                  <a:pt x="581025" y="0"/>
                </a:lnTo>
                <a:close/>
              </a:path>
            </a:pathLst>
          </a:custGeo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5AF"/>
              </a:buClr>
              <a:buSzTx/>
              <a:buFontTx/>
              <a:buNone/>
              <a:tabLst/>
              <a:defRPr/>
            </a:pPr>
            <a:r>
              <a:rPr lang="fi-FI" dirty="0"/>
              <a:t>Lisää kuva kuvagalleriasta, Väylän kuvapankista tai omista tiedostoista</a:t>
            </a:r>
            <a:endParaRPr lang="en-US" dirty="0"/>
          </a:p>
        </p:txBody>
      </p:sp>
      <p:sp>
        <p:nvSpPr>
          <p:cNvPr id="11" name="Kuvan paikkamerkki 6">
            <a:extLst>
              <a:ext uri="{FF2B5EF4-FFF2-40B4-BE49-F238E27FC236}">
                <a16:creationId xmlns:a16="http://schemas.microsoft.com/office/drawing/2014/main" id="{16011C4F-724D-8760-175C-BBD6FF19F17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211374" y="3456000"/>
            <a:ext cx="6980625" cy="3420000"/>
          </a:xfrm>
          <a:custGeom>
            <a:avLst/>
            <a:gdLst>
              <a:gd name="connsiteX0" fmla="*/ 0 w 6399600"/>
              <a:gd name="connsiteY0" fmla="*/ 0 h 3430800"/>
              <a:gd name="connsiteX1" fmla="*/ 6399600 w 6399600"/>
              <a:gd name="connsiteY1" fmla="*/ 0 h 3430800"/>
              <a:gd name="connsiteX2" fmla="*/ 6399600 w 6399600"/>
              <a:gd name="connsiteY2" fmla="*/ 3430800 h 3430800"/>
              <a:gd name="connsiteX3" fmla="*/ 0 w 6399600"/>
              <a:gd name="connsiteY3" fmla="*/ 3430800 h 3430800"/>
              <a:gd name="connsiteX4" fmla="*/ 0 w 6399600"/>
              <a:gd name="connsiteY4" fmla="*/ 0 h 3430800"/>
              <a:gd name="connsiteX0" fmla="*/ 504825 w 6399600"/>
              <a:gd name="connsiteY0" fmla="*/ 0 h 3430800"/>
              <a:gd name="connsiteX1" fmla="*/ 6399600 w 6399600"/>
              <a:gd name="connsiteY1" fmla="*/ 0 h 3430800"/>
              <a:gd name="connsiteX2" fmla="*/ 6399600 w 6399600"/>
              <a:gd name="connsiteY2" fmla="*/ 3430800 h 3430800"/>
              <a:gd name="connsiteX3" fmla="*/ 0 w 6399600"/>
              <a:gd name="connsiteY3" fmla="*/ 3430800 h 3430800"/>
              <a:gd name="connsiteX4" fmla="*/ 504825 w 6399600"/>
              <a:gd name="connsiteY4" fmla="*/ 0 h 3430800"/>
              <a:gd name="connsiteX0" fmla="*/ 581025 w 6399600"/>
              <a:gd name="connsiteY0" fmla="*/ 0 h 3440325"/>
              <a:gd name="connsiteX1" fmla="*/ 6399600 w 6399600"/>
              <a:gd name="connsiteY1" fmla="*/ 9525 h 3440325"/>
              <a:gd name="connsiteX2" fmla="*/ 6399600 w 6399600"/>
              <a:gd name="connsiteY2" fmla="*/ 3440325 h 3440325"/>
              <a:gd name="connsiteX3" fmla="*/ 0 w 6399600"/>
              <a:gd name="connsiteY3" fmla="*/ 3440325 h 3440325"/>
              <a:gd name="connsiteX4" fmla="*/ 581025 w 6399600"/>
              <a:gd name="connsiteY4" fmla="*/ 0 h 3440325"/>
              <a:gd name="connsiteX0" fmla="*/ 19050 w 6399600"/>
              <a:gd name="connsiteY0" fmla="*/ 0 h 3430800"/>
              <a:gd name="connsiteX1" fmla="*/ 6399600 w 6399600"/>
              <a:gd name="connsiteY1" fmla="*/ 0 h 3430800"/>
              <a:gd name="connsiteX2" fmla="*/ 6399600 w 6399600"/>
              <a:gd name="connsiteY2" fmla="*/ 3430800 h 3430800"/>
              <a:gd name="connsiteX3" fmla="*/ 0 w 6399600"/>
              <a:gd name="connsiteY3" fmla="*/ 3430800 h 3430800"/>
              <a:gd name="connsiteX4" fmla="*/ 19050 w 6399600"/>
              <a:gd name="connsiteY4" fmla="*/ 0 h 3430800"/>
              <a:gd name="connsiteX0" fmla="*/ 600075 w 6980625"/>
              <a:gd name="connsiteY0" fmla="*/ 0 h 3430800"/>
              <a:gd name="connsiteX1" fmla="*/ 6980625 w 6980625"/>
              <a:gd name="connsiteY1" fmla="*/ 0 h 3430800"/>
              <a:gd name="connsiteX2" fmla="*/ 6980625 w 6980625"/>
              <a:gd name="connsiteY2" fmla="*/ 3430800 h 3430800"/>
              <a:gd name="connsiteX3" fmla="*/ 0 w 6980625"/>
              <a:gd name="connsiteY3" fmla="*/ 3421275 h 3430800"/>
              <a:gd name="connsiteX4" fmla="*/ 600075 w 6980625"/>
              <a:gd name="connsiteY4" fmla="*/ 0 h 3430800"/>
              <a:gd name="connsiteX0" fmla="*/ 579979 w 6980625"/>
              <a:gd name="connsiteY0" fmla="*/ 0 h 3430800"/>
              <a:gd name="connsiteX1" fmla="*/ 6980625 w 6980625"/>
              <a:gd name="connsiteY1" fmla="*/ 0 h 3430800"/>
              <a:gd name="connsiteX2" fmla="*/ 6980625 w 6980625"/>
              <a:gd name="connsiteY2" fmla="*/ 3430800 h 3430800"/>
              <a:gd name="connsiteX3" fmla="*/ 0 w 6980625"/>
              <a:gd name="connsiteY3" fmla="*/ 3421275 h 3430800"/>
              <a:gd name="connsiteX4" fmla="*/ 579979 w 6980625"/>
              <a:gd name="connsiteY4" fmla="*/ 0 h 343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80625" h="3430800">
                <a:moveTo>
                  <a:pt x="579979" y="0"/>
                </a:moveTo>
                <a:lnTo>
                  <a:pt x="6980625" y="0"/>
                </a:lnTo>
                <a:lnTo>
                  <a:pt x="6980625" y="3430800"/>
                </a:lnTo>
                <a:lnTo>
                  <a:pt x="0" y="3421275"/>
                </a:lnTo>
                <a:lnTo>
                  <a:pt x="579979" y="0"/>
                </a:lnTo>
                <a:close/>
              </a:path>
            </a:pathLst>
          </a:custGeo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5AF"/>
              </a:buClr>
              <a:buSzTx/>
              <a:buFontTx/>
              <a:buNone/>
              <a:tabLst/>
              <a:defRPr/>
            </a:pPr>
            <a:r>
              <a:rPr lang="fi-FI" dirty="0"/>
              <a:t>Lisää kuva kuvagalleriasta, Väylän kuvapankista tai omista tiedostoista</a:t>
            </a:r>
            <a:endParaRPr lang="en-US" dirty="0"/>
          </a:p>
        </p:txBody>
      </p:sp>
      <p:sp>
        <p:nvSpPr>
          <p:cNvPr id="8" name="Dian numeron paikkamerkki 7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580185"/>
      </p:ext>
    </p:extLst>
  </p:cSld>
  <p:clrMapOvr>
    <a:masterClrMapping/>
  </p:clrMapOvr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idia" preserve="1" userDrawn="1">
  <p:cSld name="tekst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1A08C71-DAD5-0172-0B72-20CFAEED0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640000" cy="1325563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35AEEA0D-4DDB-7C80-D5A9-2BC0F6746B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690688"/>
            <a:ext cx="5067300" cy="41616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8" name="Tekstin paikkamerkki 6">
            <a:extLst>
              <a:ext uri="{FF2B5EF4-FFF2-40B4-BE49-F238E27FC236}">
                <a16:creationId xmlns:a16="http://schemas.microsoft.com/office/drawing/2014/main" id="{9952975F-EC22-4458-763E-93FFB91847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76950" y="1690688"/>
            <a:ext cx="5067300" cy="41616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9" name="Picture 10" descr="Väyläviraston logo">
            <a:extLst>
              <a:ext uri="{FF2B5EF4-FFF2-40B4-BE49-F238E27FC236}">
                <a16:creationId xmlns:a16="http://schemas.microsoft.com/office/drawing/2014/main" id="{6FCB4996-D36E-B9B0-A1BC-A9C9A53035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7469" y="381235"/>
            <a:ext cx="1673549" cy="1394625"/>
          </a:xfrm>
          <a:prstGeom prst="rect">
            <a:avLst/>
          </a:prstGeom>
        </p:spPr>
      </p:pic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1EA835E9-4402-B8D6-CFD0-FE95BCF03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085430"/>
      </p:ext>
    </p:extLst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idia, pinkki viiva" preserve="1" userDrawn="1">
  <p:cSld name="tekstidia, pinkki vii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1A08C71-DAD5-0172-0B72-20CFAEED0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640000" cy="1325563"/>
          </a:xfrm>
        </p:spPr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35AEEA0D-4DDB-7C80-D5A9-2BC0F6746B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871757"/>
            <a:ext cx="5067300" cy="41616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8" name="Tekstin paikkamerkki 6">
            <a:extLst>
              <a:ext uri="{FF2B5EF4-FFF2-40B4-BE49-F238E27FC236}">
                <a16:creationId xmlns:a16="http://schemas.microsoft.com/office/drawing/2014/main" id="{9952975F-EC22-4458-763E-93FFB91847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76950" y="1871757"/>
            <a:ext cx="5067300" cy="41616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9" name="Picture 10" descr="Väyläviraston logo">
            <a:extLst>
              <a:ext uri="{FF2B5EF4-FFF2-40B4-BE49-F238E27FC236}">
                <a16:creationId xmlns:a16="http://schemas.microsoft.com/office/drawing/2014/main" id="{6FCB4996-D36E-B9B0-A1BC-A9C9A53035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7469" y="381235"/>
            <a:ext cx="1673549" cy="1394625"/>
          </a:xfrm>
          <a:prstGeom prst="rect">
            <a:avLst/>
          </a:prstGeom>
        </p:spPr>
      </p:pic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1EA835E9-4402-B8D6-CFD0-FE95BCF03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F1FF0797-77DF-40E8-6B69-99A8C471DFAF}"/>
              </a:ext>
            </a:extLst>
          </p:cNvPr>
          <p:cNvSpPr/>
          <p:nvPr userDrawn="1"/>
        </p:nvSpPr>
        <p:spPr>
          <a:xfrm>
            <a:off x="1" y="1712488"/>
            <a:ext cx="4848224" cy="63372"/>
          </a:xfrm>
          <a:prstGeom prst="rect">
            <a:avLst/>
          </a:prstGeom>
          <a:gradFill flip="none" rotWithShape="1">
            <a:gsLst>
              <a:gs pos="100000">
                <a:schemeClr val="accent5">
                  <a:alpha val="0"/>
                </a:schemeClr>
              </a:gs>
              <a:gs pos="36000">
                <a:schemeClr val="accent5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36274171"/>
      </p:ext>
    </p:extLst>
  </p:cSld>
  <p:clrMapOvr>
    <a:masterClrMapping/>
  </p:clrMapOvr>
  <p:hf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idia_yksi" preserve="1" userDrawn="1">
  <p:cSld name="tekstidia_yk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1A08C71-DAD5-0172-0B72-20CFAEED0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640000" cy="1325563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35AEEA0D-4DDB-7C80-D5A9-2BC0F6746B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199" y="1911600"/>
            <a:ext cx="10857600" cy="40752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9" name="Picture 10" descr="Väyläviraston logo">
            <a:extLst>
              <a:ext uri="{FF2B5EF4-FFF2-40B4-BE49-F238E27FC236}">
                <a16:creationId xmlns:a16="http://schemas.microsoft.com/office/drawing/2014/main" id="{6FCB4996-D36E-B9B0-A1BC-A9C9A53035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7469" y="381235"/>
            <a:ext cx="1673549" cy="1394625"/>
          </a:xfrm>
          <a:prstGeom prst="rect">
            <a:avLst/>
          </a:prstGeom>
        </p:spPr>
      </p:pic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1EA835E9-4402-B8D6-CFD0-FE95BCF03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227262"/>
      </p:ext>
    </p:extLst>
  </p:cSld>
  <p:clrMapOvr>
    <a:masterClrMapping/>
  </p:clrMapOvr>
  <p:hf hd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idia_yksi, pinkki viiva" preserve="1" userDrawn="1">
  <p:cSld name="tekstidia_yksi, pinkki vii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1A08C71-DAD5-0172-0B72-20CFAEED0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640000" cy="1325563"/>
          </a:xfrm>
        </p:spPr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35AEEA0D-4DDB-7C80-D5A9-2BC0F6746B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199" y="1911662"/>
            <a:ext cx="10858877" cy="407642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pic>
        <p:nvPicPr>
          <p:cNvPr id="9" name="Picture 10" descr="Väyläviraston logo">
            <a:extLst>
              <a:ext uri="{FF2B5EF4-FFF2-40B4-BE49-F238E27FC236}">
                <a16:creationId xmlns:a16="http://schemas.microsoft.com/office/drawing/2014/main" id="{6FCB4996-D36E-B9B0-A1BC-A9C9A53035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7469" y="381235"/>
            <a:ext cx="1673549" cy="1394625"/>
          </a:xfrm>
          <a:prstGeom prst="rect">
            <a:avLst/>
          </a:prstGeom>
        </p:spPr>
      </p:pic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1EA835E9-4402-B8D6-CFD0-FE95BCF03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orakulmio 2">
            <a:extLst>
              <a:ext uri="{FF2B5EF4-FFF2-40B4-BE49-F238E27FC236}">
                <a16:creationId xmlns:a16="http://schemas.microsoft.com/office/drawing/2014/main" id="{4622C4E3-45E7-3B76-A7F2-A72575960C26}"/>
              </a:ext>
            </a:extLst>
          </p:cNvPr>
          <p:cNvSpPr/>
          <p:nvPr userDrawn="1"/>
        </p:nvSpPr>
        <p:spPr>
          <a:xfrm>
            <a:off x="1" y="1712488"/>
            <a:ext cx="4848224" cy="63372"/>
          </a:xfrm>
          <a:prstGeom prst="rect">
            <a:avLst/>
          </a:prstGeom>
          <a:gradFill flip="none" rotWithShape="1">
            <a:gsLst>
              <a:gs pos="100000">
                <a:schemeClr val="accent5">
                  <a:alpha val="0"/>
                </a:schemeClr>
              </a:gs>
              <a:gs pos="36000">
                <a:schemeClr val="accent5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32449922"/>
      </p:ext>
    </p:extLst>
  </p:cSld>
  <p:clrMapOvr>
    <a:masterClrMapping/>
  </p:clrMapOvr>
  <p:hf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hja" preserve="1" userDrawn="1">
  <p:cSld name="tyh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0" descr="Väyläviraston logo">
            <a:extLst>
              <a:ext uri="{FF2B5EF4-FFF2-40B4-BE49-F238E27FC236}">
                <a16:creationId xmlns:a16="http://schemas.microsoft.com/office/drawing/2014/main" id="{6FCB4996-D36E-B9B0-A1BC-A9C9A53035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7469" y="381235"/>
            <a:ext cx="1673549" cy="139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794458"/>
      </p:ext>
    </p:extLst>
  </p:cSld>
  <p:clrMapOvr>
    <a:masterClrMapping/>
  </p:clrMapOvr>
  <p:hf hd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idia2" preserve="1" userDrawn="1">
  <p:cSld name="tekstidia2">
    <p:bg>
      <p:bgPr>
        <a:gradFill>
          <a:gsLst>
            <a:gs pos="50000">
              <a:schemeClr val="tx2"/>
            </a:gs>
            <a:gs pos="100000">
              <a:schemeClr val="accent1"/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1A08C71-DAD5-0172-0B72-20CFAEED0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640000" cy="1325563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35AEEA0D-4DDB-7C80-D5A9-2BC0F6746B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199" y="1690688"/>
            <a:ext cx="8640001" cy="4161600"/>
          </a:xfrm>
        </p:spPr>
        <p:txBody>
          <a:bodyPr/>
          <a:lstStyle>
            <a:lvl1pPr>
              <a:buClr>
                <a:srgbClr val="49C2F1"/>
              </a:buClr>
              <a:defRPr>
                <a:solidFill>
                  <a:schemeClr val="bg1"/>
                </a:solidFill>
              </a:defRPr>
            </a:lvl1pPr>
            <a:lvl2pPr>
              <a:buClr>
                <a:srgbClr val="49C2F1"/>
              </a:buClr>
              <a:defRPr>
                <a:solidFill>
                  <a:schemeClr val="bg1"/>
                </a:solidFill>
              </a:defRPr>
            </a:lvl2pPr>
            <a:lvl3pPr>
              <a:buClr>
                <a:srgbClr val="49C2F1"/>
              </a:buClr>
              <a:defRPr>
                <a:solidFill>
                  <a:schemeClr val="bg1"/>
                </a:solidFill>
              </a:defRPr>
            </a:lvl3pPr>
            <a:lvl4pPr>
              <a:buClr>
                <a:srgbClr val="49C2F1"/>
              </a:buClr>
              <a:defRPr>
                <a:solidFill>
                  <a:schemeClr val="bg1"/>
                </a:solidFill>
              </a:defRPr>
            </a:lvl4pPr>
            <a:lvl5pPr>
              <a:buClr>
                <a:srgbClr val="49C2F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1EA835E9-4402-B8D6-CFD0-FE95BCF03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2C9D0A-3810-B320-D38D-31456AB216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7462" y="292735"/>
            <a:ext cx="1833562" cy="157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618124"/>
      </p:ext>
    </p:extLst>
  </p:cSld>
  <p:clrMapOvr>
    <a:masterClrMapping/>
  </p:clrMapOvr>
  <p:hf hd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aafi2" preserve="1" userDrawn="1">
  <p:cSld name="graafi2">
    <p:bg>
      <p:bgPr>
        <a:gradFill>
          <a:gsLst>
            <a:gs pos="50000">
              <a:schemeClr val="tx2"/>
            </a:gs>
            <a:gs pos="100000">
              <a:schemeClr val="accent1"/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1A08C71-DAD5-0172-0B72-20CFAEED0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640000" cy="1325563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0" name="Kaavion paikkamerkki 9">
            <a:extLst>
              <a:ext uri="{FF2B5EF4-FFF2-40B4-BE49-F238E27FC236}">
                <a16:creationId xmlns:a16="http://schemas.microsoft.com/office/drawing/2014/main" id="{CFB0F0F9-2B0C-1D59-6D78-D7BEBF88F50B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838200" y="1776413"/>
            <a:ext cx="11031074" cy="4172400"/>
          </a:xfrm>
        </p:spPr>
        <p:txBody>
          <a:bodyPr/>
          <a:lstStyle>
            <a:lvl1pPr>
              <a:buClr>
                <a:srgbClr val="49C2F1"/>
              </a:buCl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Lisää kaavio napsauttamalla kuvaketta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1EA835E9-4402-B8D6-CFD0-FE95BCF03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B927FE-A663-009A-9B4F-FBE31C581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7462" y="292735"/>
            <a:ext cx="1833562" cy="157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044881"/>
      </p:ext>
    </p:extLst>
  </p:cSld>
  <p:clrMapOvr>
    <a:masterClrMapping/>
  </p:clrMapOvr>
  <p:hf hd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i_graafi" preserve="1" userDrawn="1">
  <p:cSld name="teksti_graaf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1A08C71-DAD5-0172-0B72-20CFAEED0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640000" cy="1325563"/>
          </a:xfrm>
        </p:spPr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35AEEA0D-4DDB-7C80-D5A9-2BC0F6746B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199" y="1775860"/>
            <a:ext cx="2486025" cy="41616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10" name="Kaavion paikkamerkki 9">
            <a:extLst>
              <a:ext uri="{FF2B5EF4-FFF2-40B4-BE49-F238E27FC236}">
                <a16:creationId xmlns:a16="http://schemas.microsoft.com/office/drawing/2014/main" id="{CFB0F0F9-2B0C-1D59-6D78-D7BEBF88F50B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3495674" y="1776413"/>
            <a:ext cx="8373600" cy="4161048"/>
          </a:xfrm>
        </p:spPr>
        <p:txBody>
          <a:bodyPr/>
          <a:lstStyle/>
          <a:p>
            <a:r>
              <a:rPr lang="fi-FI"/>
              <a:t>Lisää kaavio napsauttamalla kuvaketta</a:t>
            </a:r>
          </a:p>
        </p:txBody>
      </p:sp>
      <p:pic>
        <p:nvPicPr>
          <p:cNvPr id="9" name="Picture 10" descr="Väyläviraston logo">
            <a:extLst>
              <a:ext uri="{FF2B5EF4-FFF2-40B4-BE49-F238E27FC236}">
                <a16:creationId xmlns:a16="http://schemas.microsoft.com/office/drawing/2014/main" id="{6FCB4996-D36E-B9B0-A1BC-A9C9A53035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7469" y="381235"/>
            <a:ext cx="1673549" cy="1394625"/>
          </a:xfrm>
          <a:prstGeom prst="rect">
            <a:avLst/>
          </a:prstGeom>
        </p:spPr>
      </p:pic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1EA835E9-4402-B8D6-CFD0-FE95BCF03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095581"/>
      </p:ext>
    </p:extLst>
  </p:cSld>
  <p:clrMapOvr>
    <a:masterClrMapping/>
  </p:clrMapOvr>
  <p:hf hd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aafi" preserve="1" userDrawn="1">
  <p:cSld name="graaf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1A08C71-DAD5-0172-0B72-20CFAEED0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640000" cy="1325563"/>
          </a:xfrm>
        </p:spPr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0" name="Kaavion paikkamerkki 9">
            <a:extLst>
              <a:ext uri="{FF2B5EF4-FFF2-40B4-BE49-F238E27FC236}">
                <a16:creationId xmlns:a16="http://schemas.microsoft.com/office/drawing/2014/main" id="{CFB0F0F9-2B0C-1D59-6D78-D7BEBF88F50B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838200" y="1776413"/>
            <a:ext cx="11031074" cy="4172400"/>
          </a:xfrm>
        </p:spPr>
        <p:txBody>
          <a:bodyPr/>
          <a:lstStyle/>
          <a:p>
            <a:r>
              <a:rPr lang="fi-FI"/>
              <a:t>Lisää kaavio napsauttamalla kuvaketta</a:t>
            </a:r>
          </a:p>
        </p:txBody>
      </p:sp>
      <p:pic>
        <p:nvPicPr>
          <p:cNvPr id="9" name="Picture 10" descr="Väyläviraston logo">
            <a:extLst>
              <a:ext uri="{FF2B5EF4-FFF2-40B4-BE49-F238E27FC236}">
                <a16:creationId xmlns:a16="http://schemas.microsoft.com/office/drawing/2014/main" id="{6FCB4996-D36E-B9B0-A1BC-A9C9A53035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7469" y="381235"/>
            <a:ext cx="1673549" cy="1394625"/>
          </a:xfrm>
          <a:prstGeom prst="rect">
            <a:avLst/>
          </a:prstGeom>
        </p:spPr>
      </p:pic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1EA835E9-4402-B8D6-CFD0-FE95BCF03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975914"/>
      </p:ext>
    </p:extLst>
  </p:cSld>
  <p:clrMapOvr>
    <a:masterClrMapping/>
  </p:clrMapOvr>
  <p:hf hd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vea_varipalkki_teksti_sininen_vasen" preserve="1" userDrawn="1">
  <p:cSld name="levea_varipalkki_teksti_sininen_vas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8" descr="ogo&#10;&#10;Description automatically generated">
            <a:extLst>
              <a:ext uri="{FF2B5EF4-FFF2-40B4-BE49-F238E27FC236}">
                <a16:creationId xmlns:a16="http://schemas.microsoft.com/office/drawing/2014/main" id="{09BF918C-756A-D299-6903-7233B824C3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0" y="1"/>
            <a:ext cx="5899150" cy="6866576"/>
          </a:xfrm>
          <a:custGeom>
            <a:avLst/>
            <a:gdLst>
              <a:gd name="connsiteX0" fmla="*/ 0 w 2246811"/>
              <a:gd name="connsiteY0" fmla="*/ 0 h 6858000"/>
              <a:gd name="connsiteX1" fmla="*/ 2246811 w 2246811"/>
              <a:gd name="connsiteY1" fmla="*/ 0 h 6858000"/>
              <a:gd name="connsiteX2" fmla="*/ 2246811 w 2246811"/>
              <a:gd name="connsiteY2" fmla="*/ 6858000 h 6858000"/>
              <a:gd name="connsiteX3" fmla="*/ 0 w 2246811"/>
              <a:gd name="connsiteY3" fmla="*/ 6858000 h 6858000"/>
              <a:gd name="connsiteX4" fmla="*/ 0 w 2246811"/>
              <a:gd name="connsiteY4" fmla="*/ 0 h 6858000"/>
              <a:gd name="connsiteX0" fmla="*/ 0 w 2246811"/>
              <a:gd name="connsiteY0" fmla="*/ 0 h 6858000"/>
              <a:gd name="connsiteX1" fmla="*/ 2246811 w 2246811"/>
              <a:gd name="connsiteY1" fmla="*/ 0 h 6858000"/>
              <a:gd name="connsiteX2" fmla="*/ 2246811 w 2246811"/>
              <a:gd name="connsiteY2" fmla="*/ 6858000 h 6858000"/>
              <a:gd name="connsiteX3" fmla="*/ 627017 w 2246811"/>
              <a:gd name="connsiteY3" fmla="*/ 6858000 h 6858000"/>
              <a:gd name="connsiteX4" fmla="*/ 0 w 2246811"/>
              <a:gd name="connsiteY4" fmla="*/ 0 h 6858000"/>
              <a:gd name="connsiteX0" fmla="*/ 0 w 1657542"/>
              <a:gd name="connsiteY0" fmla="*/ 28575 h 6858000"/>
              <a:gd name="connsiteX1" fmla="*/ 1657542 w 1657542"/>
              <a:gd name="connsiteY1" fmla="*/ 0 h 6858000"/>
              <a:gd name="connsiteX2" fmla="*/ 1657542 w 1657542"/>
              <a:gd name="connsiteY2" fmla="*/ 6858000 h 6858000"/>
              <a:gd name="connsiteX3" fmla="*/ 37748 w 1657542"/>
              <a:gd name="connsiteY3" fmla="*/ 6858000 h 6858000"/>
              <a:gd name="connsiteX4" fmla="*/ 0 w 1657542"/>
              <a:gd name="connsiteY4" fmla="*/ 28575 h 6858000"/>
              <a:gd name="connsiteX0" fmla="*/ 717903 w 2375445"/>
              <a:gd name="connsiteY0" fmla="*/ 28575 h 6867525"/>
              <a:gd name="connsiteX1" fmla="*/ 2375445 w 2375445"/>
              <a:gd name="connsiteY1" fmla="*/ 0 h 6867525"/>
              <a:gd name="connsiteX2" fmla="*/ 2375445 w 2375445"/>
              <a:gd name="connsiteY2" fmla="*/ 6858000 h 6867525"/>
              <a:gd name="connsiteX3" fmla="*/ 0 w 2375445"/>
              <a:gd name="connsiteY3" fmla="*/ 6867525 h 6867525"/>
              <a:gd name="connsiteX4" fmla="*/ 717903 w 2375445"/>
              <a:gd name="connsiteY4" fmla="*/ 28575 h 6867525"/>
              <a:gd name="connsiteX0" fmla="*/ 717903 w 2375445"/>
              <a:gd name="connsiteY0" fmla="*/ 0 h 6867525"/>
              <a:gd name="connsiteX1" fmla="*/ 2375445 w 2375445"/>
              <a:gd name="connsiteY1" fmla="*/ 0 h 6867525"/>
              <a:gd name="connsiteX2" fmla="*/ 2375445 w 2375445"/>
              <a:gd name="connsiteY2" fmla="*/ 6858000 h 6867525"/>
              <a:gd name="connsiteX3" fmla="*/ 0 w 2375445"/>
              <a:gd name="connsiteY3" fmla="*/ 6867525 h 6867525"/>
              <a:gd name="connsiteX4" fmla="*/ 717903 w 2375445"/>
              <a:gd name="connsiteY4" fmla="*/ 0 h 6867525"/>
              <a:gd name="connsiteX0" fmla="*/ 717903 w 2375445"/>
              <a:gd name="connsiteY0" fmla="*/ 0 h 6867525"/>
              <a:gd name="connsiteX1" fmla="*/ 2375445 w 2375445"/>
              <a:gd name="connsiteY1" fmla="*/ 0 h 6867525"/>
              <a:gd name="connsiteX2" fmla="*/ 2375445 w 2375445"/>
              <a:gd name="connsiteY2" fmla="*/ 6858000 h 6867525"/>
              <a:gd name="connsiteX3" fmla="*/ 0 w 2375445"/>
              <a:gd name="connsiteY3" fmla="*/ 6867525 h 6867525"/>
              <a:gd name="connsiteX4" fmla="*/ 717903 w 2375445"/>
              <a:gd name="connsiteY4" fmla="*/ 0 h 6867525"/>
              <a:gd name="connsiteX0" fmla="*/ 472365 w 2375445"/>
              <a:gd name="connsiteY0" fmla="*/ 0 h 6886575"/>
              <a:gd name="connsiteX1" fmla="*/ 2375445 w 2375445"/>
              <a:gd name="connsiteY1" fmla="*/ 19050 h 6886575"/>
              <a:gd name="connsiteX2" fmla="*/ 2375445 w 2375445"/>
              <a:gd name="connsiteY2" fmla="*/ 6877050 h 6886575"/>
              <a:gd name="connsiteX3" fmla="*/ 0 w 2375445"/>
              <a:gd name="connsiteY3" fmla="*/ 6886575 h 6886575"/>
              <a:gd name="connsiteX4" fmla="*/ 472365 w 2375445"/>
              <a:gd name="connsiteY4" fmla="*/ 0 h 6886575"/>
              <a:gd name="connsiteX0" fmla="*/ 474991 w 2375445"/>
              <a:gd name="connsiteY0" fmla="*/ 0 h 6872927"/>
              <a:gd name="connsiteX1" fmla="*/ 2375445 w 2375445"/>
              <a:gd name="connsiteY1" fmla="*/ 5402 h 6872927"/>
              <a:gd name="connsiteX2" fmla="*/ 2375445 w 2375445"/>
              <a:gd name="connsiteY2" fmla="*/ 6863402 h 6872927"/>
              <a:gd name="connsiteX3" fmla="*/ 0 w 2375445"/>
              <a:gd name="connsiteY3" fmla="*/ 6872927 h 6872927"/>
              <a:gd name="connsiteX4" fmla="*/ 474991 w 2375445"/>
              <a:gd name="connsiteY4" fmla="*/ 0 h 6872927"/>
              <a:gd name="connsiteX0" fmla="*/ 218459 w 2118913"/>
              <a:gd name="connsiteY0" fmla="*/ 0 h 6866577"/>
              <a:gd name="connsiteX1" fmla="*/ 2118913 w 2118913"/>
              <a:gd name="connsiteY1" fmla="*/ 5402 h 6866577"/>
              <a:gd name="connsiteX2" fmla="*/ 2118913 w 2118913"/>
              <a:gd name="connsiteY2" fmla="*/ 6863402 h 6866577"/>
              <a:gd name="connsiteX3" fmla="*/ 0 w 2118913"/>
              <a:gd name="connsiteY3" fmla="*/ 6866577 h 6866577"/>
              <a:gd name="connsiteX4" fmla="*/ 218459 w 2118913"/>
              <a:gd name="connsiteY4" fmla="*/ 0 h 6866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8913" h="6866577">
                <a:moveTo>
                  <a:pt x="218459" y="0"/>
                </a:moveTo>
                <a:lnTo>
                  <a:pt x="2118913" y="5402"/>
                </a:lnTo>
                <a:lnTo>
                  <a:pt x="2118913" y="6863402"/>
                </a:lnTo>
                <a:lnTo>
                  <a:pt x="0" y="6866577"/>
                </a:lnTo>
                <a:lnTo>
                  <a:pt x="218459" y="0"/>
                </a:lnTo>
                <a:close/>
              </a:path>
            </a:pathLst>
          </a:custGeom>
          <a:gradFill>
            <a:gsLst>
              <a:gs pos="40000">
                <a:schemeClr val="tx2"/>
              </a:gs>
              <a:gs pos="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8B674CA-CF10-258E-43B4-638BFF7C2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600" y="1173600"/>
            <a:ext cx="4539600" cy="41292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GB" sz="3600" b="1" i="0" baseline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64157CC3-A841-439A-4C05-F857C7F67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68049" y="6356350"/>
            <a:ext cx="561975" cy="365125"/>
          </a:xfrm>
        </p:spPr>
        <p:txBody>
          <a:bodyPr/>
          <a:lstStyle/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kstin paikkamerkki 4">
            <a:extLst>
              <a:ext uri="{FF2B5EF4-FFF2-40B4-BE49-F238E27FC236}">
                <a16:creationId xmlns:a16="http://schemas.microsoft.com/office/drawing/2014/main" id="{15475117-2A1A-60AB-CFAB-BAC0630ED13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92800" y="1173163"/>
            <a:ext cx="5194800" cy="489368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26551968"/>
      </p:ext>
    </p:extLst>
  </p:cSld>
  <p:clrMapOvr>
    <a:masterClrMapping/>
  </p:clrMapOvr>
  <p:hf hd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vea_varipalkki_teksti_sininen" preserve="1" userDrawn="1">
  <p:cSld name="levea_varipalkki_teksti_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4998823" cy="1325563"/>
          </a:xfrm>
        </p:spPr>
        <p:txBody>
          <a:bodyPr>
            <a:normAutofit/>
          </a:bodyPr>
          <a:lstStyle>
            <a:lvl1pPr>
              <a:defRPr sz="3600" b="1" i="0" baseline="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289C589-D0B7-CF7C-D481-B7C91F6295E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198" y="1813967"/>
            <a:ext cx="4998825" cy="41616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8" name="Dian numeron paikkamerkki 7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Ryhmä 6">
            <a:extLst>
              <a:ext uri="{FF2B5EF4-FFF2-40B4-BE49-F238E27FC236}">
                <a16:creationId xmlns:a16="http://schemas.microsoft.com/office/drawing/2014/main" id="{E83F3351-3664-E6F2-DD7C-91425A800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014701" y="0"/>
            <a:ext cx="6174000" cy="6872927"/>
            <a:chOff x="6014701" y="0"/>
            <a:chExt cx="6174000" cy="6872927"/>
          </a:xfrm>
        </p:grpSpPr>
        <p:sp>
          <p:nvSpPr>
            <p:cNvPr id="9" name="Suorakulmio 8" descr="ogo&#10;&#10;Description automatically generated">
              <a:extLst>
                <a:ext uri="{FF2B5EF4-FFF2-40B4-BE49-F238E27FC236}">
                  <a16:creationId xmlns:a16="http://schemas.microsoft.com/office/drawing/2014/main" id="{9B5879DD-5458-8E90-5B78-B61A4B3E2A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6014701" y="0"/>
              <a:ext cx="6174000" cy="6872927"/>
            </a:xfrm>
            <a:custGeom>
              <a:avLst/>
              <a:gdLst>
                <a:gd name="connsiteX0" fmla="*/ 0 w 2246811"/>
                <a:gd name="connsiteY0" fmla="*/ 0 h 6858000"/>
                <a:gd name="connsiteX1" fmla="*/ 2246811 w 2246811"/>
                <a:gd name="connsiteY1" fmla="*/ 0 h 6858000"/>
                <a:gd name="connsiteX2" fmla="*/ 2246811 w 2246811"/>
                <a:gd name="connsiteY2" fmla="*/ 6858000 h 6858000"/>
                <a:gd name="connsiteX3" fmla="*/ 0 w 2246811"/>
                <a:gd name="connsiteY3" fmla="*/ 6858000 h 6858000"/>
                <a:gd name="connsiteX4" fmla="*/ 0 w 2246811"/>
                <a:gd name="connsiteY4" fmla="*/ 0 h 6858000"/>
                <a:gd name="connsiteX0" fmla="*/ 0 w 2246811"/>
                <a:gd name="connsiteY0" fmla="*/ 0 h 6858000"/>
                <a:gd name="connsiteX1" fmla="*/ 2246811 w 2246811"/>
                <a:gd name="connsiteY1" fmla="*/ 0 h 6858000"/>
                <a:gd name="connsiteX2" fmla="*/ 2246811 w 2246811"/>
                <a:gd name="connsiteY2" fmla="*/ 6858000 h 6858000"/>
                <a:gd name="connsiteX3" fmla="*/ 627017 w 2246811"/>
                <a:gd name="connsiteY3" fmla="*/ 6858000 h 6858000"/>
                <a:gd name="connsiteX4" fmla="*/ 0 w 2246811"/>
                <a:gd name="connsiteY4" fmla="*/ 0 h 6858000"/>
                <a:gd name="connsiteX0" fmla="*/ 0 w 1657542"/>
                <a:gd name="connsiteY0" fmla="*/ 28575 h 6858000"/>
                <a:gd name="connsiteX1" fmla="*/ 1657542 w 1657542"/>
                <a:gd name="connsiteY1" fmla="*/ 0 h 6858000"/>
                <a:gd name="connsiteX2" fmla="*/ 1657542 w 1657542"/>
                <a:gd name="connsiteY2" fmla="*/ 6858000 h 6858000"/>
                <a:gd name="connsiteX3" fmla="*/ 37748 w 1657542"/>
                <a:gd name="connsiteY3" fmla="*/ 6858000 h 6858000"/>
                <a:gd name="connsiteX4" fmla="*/ 0 w 1657542"/>
                <a:gd name="connsiteY4" fmla="*/ 28575 h 6858000"/>
                <a:gd name="connsiteX0" fmla="*/ 717903 w 2375445"/>
                <a:gd name="connsiteY0" fmla="*/ 28575 h 6867525"/>
                <a:gd name="connsiteX1" fmla="*/ 2375445 w 2375445"/>
                <a:gd name="connsiteY1" fmla="*/ 0 h 6867525"/>
                <a:gd name="connsiteX2" fmla="*/ 2375445 w 2375445"/>
                <a:gd name="connsiteY2" fmla="*/ 6858000 h 6867525"/>
                <a:gd name="connsiteX3" fmla="*/ 0 w 2375445"/>
                <a:gd name="connsiteY3" fmla="*/ 6867525 h 6867525"/>
                <a:gd name="connsiteX4" fmla="*/ 717903 w 2375445"/>
                <a:gd name="connsiteY4" fmla="*/ 28575 h 6867525"/>
                <a:gd name="connsiteX0" fmla="*/ 717903 w 2375445"/>
                <a:gd name="connsiteY0" fmla="*/ 0 h 6867525"/>
                <a:gd name="connsiteX1" fmla="*/ 2375445 w 2375445"/>
                <a:gd name="connsiteY1" fmla="*/ 0 h 6867525"/>
                <a:gd name="connsiteX2" fmla="*/ 2375445 w 2375445"/>
                <a:gd name="connsiteY2" fmla="*/ 6858000 h 6867525"/>
                <a:gd name="connsiteX3" fmla="*/ 0 w 2375445"/>
                <a:gd name="connsiteY3" fmla="*/ 6867525 h 6867525"/>
                <a:gd name="connsiteX4" fmla="*/ 717903 w 2375445"/>
                <a:gd name="connsiteY4" fmla="*/ 0 h 6867525"/>
                <a:gd name="connsiteX0" fmla="*/ 717903 w 2375445"/>
                <a:gd name="connsiteY0" fmla="*/ 0 h 6867525"/>
                <a:gd name="connsiteX1" fmla="*/ 2375445 w 2375445"/>
                <a:gd name="connsiteY1" fmla="*/ 0 h 6867525"/>
                <a:gd name="connsiteX2" fmla="*/ 2375445 w 2375445"/>
                <a:gd name="connsiteY2" fmla="*/ 6858000 h 6867525"/>
                <a:gd name="connsiteX3" fmla="*/ 0 w 2375445"/>
                <a:gd name="connsiteY3" fmla="*/ 6867525 h 6867525"/>
                <a:gd name="connsiteX4" fmla="*/ 717903 w 2375445"/>
                <a:gd name="connsiteY4" fmla="*/ 0 h 6867525"/>
                <a:gd name="connsiteX0" fmla="*/ 472365 w 2375445"/>
                <a:gd name="connsiteY0" fmla="*/ 0 h 6886575"/>
                <a:gd name="connsiteX1" fmla="*/ 2375445 w 2375445"/>
                <a:gd name="connsiteY1" fmla="*/ 19050 h 6886575"/>
                <a:gd name="connsiteX2" fmla="*/ 2375445 w 2375445"/>
                <a:gd name="connsiteY2" fmla="*/ 6877050 h 6886575"/>
                <a:gd name="connsiteX3" fmla="*/ 0 w 2375445"/>
                <a:gd name="connsiteY3" fmla="*/ 6886575 h 6886575"/>
                <a:gd name="connsiteX4" fmla="*/ 472365 w 2375445"/>
                <a:gd name="connsiteY4" fmla="*/ 0 h 6886575"/>
                <a:gd name="connsiteX0" fmla="*/ 474991 w 2375445"/>
                <a:gd name="connsiteY0" fmla="*/ 0 h 6872927"/>
                <a:gd name="connsiteX1" fmla="*/ 2375445 w 2375445"/>
                <a:gd name="connsiteY1" fmla="*/ 5402 h 6872927"/>
                <a:gd name="connsiteX2" fmla="*/ 2375445 w 2375445"/>
                <a:gd name="connsiteY2" fmla="*/ 6863402 h 6872927"/>
                <a:gd name="connsiteX3" fmla="*/ 0 w 2375445"/>
                <a:gd name="connsiteY3" fmla="*/ 6872927 h 6872927"/>
                <a:gd name="connsiteX4" fmla="*/ 474991 w 2375445"/>
                <a:gd name="connsiteY4" fmla="*/ 0 h 687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5445" h="6872927">
                  <a:moveTo>
                    <a:pt x="474991" y="0"/>
                  </a:moveTo>
                  <a:lnTo>
                    <a:pt x="2375445" y="5402"/>
                  </a:lnTo>
                  <a:lnTo>
                    <a:pt x="2375445" y="6863402"/>
                  </a:lnTo>
                  <a:lnTo>
                    <a:pt x="0" y="6872927"/>
                  </a:lnTo>
                  <a:lnTo>
                    <a:pt x="474991" y="0"/>
                  </a:lnTo>
                  <a:close/>
                </a:path>
              </a:pathLst>
            </a:custGeom>
            <a:gradFill>
              <a:gsLst>
                <a:gs pos="27000">
                  <a:schemeClr val="tx2"/>
                </a:gs>
                <a:gs pos="100000">
                  <a:schemeClr val="accent1"/>
                </a:gs>
              </a:gsLst>
              <a:lin ang="0" scaled="0"/>
            </a:gradFill>
            <a:ln>
              <a:gradFill flip="none" rotWithShape="1">
                <a:gsLst>
                  <a:gs pos="27000">
                    <a:schemeClr val="tx2"/>
                  </a:gs>
                  <a:gs pos="100000">
                    <a:schemeClr val="accent1"/>
                  </a:gs>
                </a:gsLst>
                <a:lin ang="0" scaled="0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dirty="0"/>
            </a:p>
          </p:txBody>
        </p:sp>
        <p:pic>
          <p:nvPicPr>
            <p:cNvPr id="14" name="Picture 3">
              <a:extLst>
                <a:ext uri="{FF2B5EF4-FFF2-40B4-BE49-F238E27FC236}">
                  <a16:creationId xmlns:a16="http://schemas.microsoft.com/office/drawing/2014/main" id="{66BB957A-A95B-0424-ED14-DE7325DA53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7462" y="292735"/>
              <a:ext cx="1833562" cy="15716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18576461"/>
      </p:ext>
    </p:extLst>
  </p:cSld>
  <p:clrMapOvr>
    <a:masterClrMapping/>
  </p:clrMapOvr>
  <p:hf hdr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petusdia" preserve="1" userDrawn="1">
  <p:cSld name="lopetus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Esityksen loppudia">
            <a:extLst>
              <a:ext uri="{FF2B5EF4-FFF2-40B4-BE49-F238E27FC236}">
                <a16:creationId xmlns:a16="http://schemas.microsoft.com/office/drawing/2014/main" id="{8011D531-C477-E90E-BB81-1C49976BFEA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5737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petusdia_2" preserve="1" userDrawn="1">
  <p:cSld name="lopetusdia_2">
    <p:bg>
      <p:bgPr>
        <a:gradFill>
          <a:gsLst>
            <a:gs pos="1000">
              <a:schemeClr val="tx2"/>
            </a:gs>
            <a:gs pos="100000">
              <a:schemeClr val="accent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7E400CEC-4D29-8024-2DA1-C87B5FFB0FE0}"/>
              </a:ext>
            </a:extLst>
          </p:cNvPr>
          <p:cNvSpPr txBox="1"/>
          <p:nvPr userDrawn="1"/>
        </p:nvSpPr>
        <p:spPr>
          <a:xfrm>
            <a:off x="3858767" y="5493022"/>
            <a:ext cx="4669597" cy="707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i-FI" sz="1400" i="1" noProof="0" dirty="0">
                <a:solidFill>
                  <a:schemeClr val="bg1"/>
                </a:solidFill>
                <a:latin typeface="Aptos" panose="020B0004020202020204" pitchFamily="34" charset="0"/>
              </a:rPr>
              <a:t>Tämän </a:t>
            </a:r>
            <a:r>
              <a:rPr lang="fi-FI" sz="1400" i="1" noProof="0" dirty="0">
                <a:solidFill>
                  <a:schemeClr val="bg1"/>
                </a:solidFill>
                <a:latin typeface="+mn-lt"/>
              </a:rPr>
              <a:t>julkaisun</a:t>
            </a:r>
            <a:r>
              <a:rPr lang="fi-FI" sz="1400" i="1" noProof="0" dirty="0">
                <a:solidFill>
                  <a:schemeClr val="bg1"/>
                </a:solidFill>
                <a:latin typeface="Aptos" panose="020B0004020202020204" pitchFamily="34" charset="0"/>
              </a:rPr>
              <a:t> sisällöstä vastaa yksin Väylävirasto, eikä se välttämättä vastaa Euroopan Unionin mielipidettä</a:t>
            </a:r>
          </a:p>
        </p:txBody>
      </p:sp>
      <p:pic>
        <p:nvPicPr>
          <p:cNvPr id="6" name="Kuva 5" descr="Kuva, joka sisältää kohteen teksti, Grafiikka, Fontti, graafinen suunnittelu&#10;&#10;Kuvaus luotu automaattisesti">
            <a:extLst>
              <a:ext uri="{FF2B5EF4-FFF2-40B4-BE49-F238E27FC236}">
                <a16:creationId xmlns:a16="http://schemas.microsoft.com/office/drawing/2014/main" id="{B825E069-F303-988F-B042-2E40A520EB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949" y="1809952"/>
            <a:ext cx="3777777" cy="3238095"/>
          </a:xfrm>
          <a:prstGeom prst="rect">
            <a:avLst/>
          </a:prstGeom>
        </p:spPr>
      </p:pic>
      <p:pic>
        <p:nvPicPr>
          <p:cNvPr id="7" name="Kuva 6" descr="Kuva, joka sisältää kohteen teksti, Fontti, symboli, kuvakaappaus&#10;&#10;Kuvaus luotu automaattisesti">
            <a:extLst>
              <a:ext uri="{FF2B5EF4-FFF2-40B4-BE49-F238E27FC236}">
                <a16:creationId xmlns:a16="http://schemas.microsoft.com/office/drawing/2014/main" id="{9C884A2A-143B-AB96-1D6A-426A05FC25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723" y="2177239"/>
            <a:ext cx="2191241" cy="250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591073"/>
      </p:ext>
    </p:extLst>
  </p:cSld>
  <p:clrMapOvr>
    <a:masterClrMapping/>
  </p:clrMapOvr>
  <p:hf sldNum="0" hd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00350" y="6356350"/>
            <a:ext cx="22124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Vesa Pakarinen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17561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fi-FI"/>
              <a:t>20.5.2026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7249" y="6356350"/>
            <a:ext cx="5619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004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62" r:id="rId2"/>
    <p:sldLayoutId id="2147483784" r:id="rId3"/>
    <p:sldLayoutId id="2147483764" r:id="rId4"/>
    <p:sldLayoutId id="2147483792" r:id="rId5"/>
    <p:sldLayoutId id="2147483793" r:id="rId6"/>
    <p:sldLayoutId id="2147483766" r:id="rId7"/>
    <p:sldLayoutId id="2147483767" r:id="rId8"/>
    <p:sldLayoutId id="2147483785" r:id="rId9"/>
    <p:sldLayoutId id="2147483768" r:id="rId10"/>
    <p:sldLayoutId id="2147483786" r:id="rId11"/>
    <p:sldLayoutId id="2147483797" r:id="rId12"/>
    <p:sldLayoutId id="2147483772" r:id="rId13"/>
    <p:sldLayoutId id="2147483773" r:id="rId14"/>
    <p:sldLayoutId id="2147483794" r:id="rId15"/>
    <p:sldLayoutId id="2147483790" r:id="rId16"/>
    <p:sldLayoutId id="2147483795" r:id="rId17"/>
    <p:sldLayoutId id="2147483796" r:id="rId18"/>
    <p:sldLayoutId id="2147483787" r:id="rId19"/>
    <p:sldLayoutId id="2147483788" r:id="rId20"/>
    <p:sldLayoutId id="2147483774" r:id="rId21"/>
    <p:sldLayoutId id="2147483775" r:id="rId22"/>
    <p:sldLayoutId id="2147483780" r:id="rId23"/>
    <p:sldLayoutId id="2147483776" r:id="rId24"/>
    <p:sldLayoutId id="2147483779" r:id="rId25"/>
    <p:sldLayoutId id="2147483791" r:id="rId2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4400" indent="-284400" algn="l" defTabSz="914400" rtl="0" eaLnBrk="1" latinLnBrk="0" hangingPunct="1">
        <a:lnSpc>
          <a:spcPct val="120000"/>
        </a:lnSpc>
        <a:spcBef>
          <a:spcPts val="1000"/>
        </a:spcBef>
        <a:buClr>
          <a:srgbClr val="0065AF"/>
        </a:buClr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1600" indent="-284400" algn="l" defTabSz="914400" rtl="0" eaLnBrk="1" latinLnBrk="0" hangingPunct="1">
        <a:lnSpc>
          <a:spcPct val="120000"/>
        </a:lnSpc>
        <a:spcBef>
          <a:spcPts val="500"/>
        </a:spcBef>
        <a:buClr>
          <a:srgbClr val="0065AF"/>
        </a:buClr>
        <a:buFont typeface="Courier New" panose="02070309020205020404" pitchFamily="49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087200" indent="-172800" algn="l" defTabSz="914400" rtl="0" eaLnBrk="1" latinLnBrk="0" hangingPunct="1">
        <a:lnSpc>
          <a:spcPct val="120000"/>
        </a:lnSpc>
        <a:spcBef>
          <a:spcPts val="500"/>
        </a:spcBef>
        <a:buClr>
          <a:srgbClr val="0065AF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172800" algn="l" defTabSz="914400" rtl="0" eaLnBrk="1" latinLnBrk="0" hangingPunct="1">
        <a:lnSpc>
          <a:spcPct val="120000"/>
        </a:lnSpc>
        <a:spcBef>
          <a:spcPts val="500"/>
        </a:spcBef>
        <a:buClr>
          <a:srgbClr val="0065AF"/>
        </a:buClr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172800" algn="l" defTabSz="914400" rtl="0" eaLnBrk="1" latinLnBrk="0" hangingPunct="1">
        <a:lnSpc>
          <a:spcPct val="120000"/>
        </a:lnSpc>
        <a:spcBef>
          <a:spcPts val="500"/>
        </a:spcBef>
        <a:buClr>
          <a:srgbClr val="0065AF"/>
        </a:buClr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anniina.petasnoro@vayla.fi" TargetMode="External"/><Relationship Id="rId2" Type="http://schemas.openxmlformats.org/officeDocument/2006/relationships/hyperlink" Target="mailto:vesa.pakarinen@vayla.fi" TargetMode="External"/><Relationship Id="rId1" Type="http://schemas.openxmlformats.org/officeDocument/2006/relationships/slideLayout" Target="../slideLayouts/slideLayout12.xml"/><Relationship Id="rId4" Type="http://schemas.openxmlformats.org/officeDocument/2006/relationships/hyperlink" Target="mailto:juuso.anttila@welado.f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C1A0C6F-A31C-8334-209D-2C8ECB5D2C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Liminka-Oulu- kaksoisraide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DAB159A-C79D-DE07-5221-862DA47718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Hanke-esittely</a:t>
            </a:r>
          </a:p>
        </p:txBody>
      </p:sp>
      <p:pic>
        <p:nvPicPr>
          <p:cNvPr id="11" name="Kuvan paikkamerkki 10" descr="Rautatie risteys ja virta viivat">
            <a:extLst>
              <a:ext uri="{FF2B5EF4-FFF2-40B4-BE49-F238E27FC236}">
                <a16:creationId xmlns:a16="http://schemas.microsoft.com/office/drawing/2014/main" id="{566D5D4D-106A-FCE8-D59A-3E88F62D30A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10" b="17810"/>
          <a:stretch>
            <a:fillRect/>
          </a:stretch>
        </p:blipFill>
        <p:spPr>
          <a:xfrm>
            <a:off x="6037263" y="0"/>
            <a:ext cx="6156325" cy="2633663"/>
          </a:xfrm>
        </p:spPr>
      </p:pic>
      <p:pic>
        <p:nvPicPr>
          <p:cNvPr id="13" name="Kuvan paikkamerkki 12">
            <a:extLst>
              <a:ext uri="{FF2B5EF4-FFF2-40B4-BE49-F238E27FC236}">
                <a16:creationId xmlns:a16="http://schemas.microsoft.com/office/drawing/2014/main" id="{650D126E-A86A-EEC6-CEC9-A20DDEA3B23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34" b="12734"/>
          <a:stretch/>
        </p:blipFill>
        <p:spPr>
          <a:xfrm>
            <a:off x="5730289" y="1998000"/>
            <a:ext cx="6459311" cy="3207600"/>
          </a:xfrm>
        </p:spPr>
      </p:pic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B79BCAE6-59DC-0877-B4B9-8AC557D04EC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i-FI" dirty="0"/>
              <a:t>4-6.8.2026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623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B966DE0-9B40-F29C-F6FC-8332306C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955970" cy="1325563"/>
          </a:xfrm>
        </p:spPr>
        <p:txBody>
          <a:bodyPr anchor="ctr">
            <a:normAutofit/>
          </a:bodyPr>
          <a:lstStyle/>
          <a:p>
            <a:r>
              <a:rPr lang="fi-FI" dirty="0"/>
              <a:t>Hankkeen tausta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54D5CBD0-675A-6D80-9DDD-E2A7B9D3973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199" y="1813968"/>
            <a:ext cx="6955971" cy="432000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Liminka−Oulu-rata on noin 25 kilometriä pitkä yksiraiteinen ja sähköistetty rataosuus. Rataosalla kulkee henkilö- ja tavarajunaliikennettä.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Yksiraiteinen Liminka–Oulu-väli rajoittaa nykyisellään Ylivieska–Oulu-välin kapasiteettia merkittävästi. </a:t>
            </a:r>
            <a:r>
              <a:rPr lang="en-US" dirty="0"/>
              <a:t>Rata </a:t>
            </a:r>
            <a:r>
              <a:rPr lang="en-US" dirty="0" err="1"/>
              <a:t>toimii</a:t>
            </a:r>
            <a:r>
              <a:rPr lang="en-US" dirty="0"/>
              <a:t> </a:t>
            </a:r>
            <a:r>
              <a:rPr lang="en-US" dirty="0" err="1"/>
              <a:t>koko</a:t>
            </a:r>
            <a:r>
              <a:rPr lang="en-US" dirty="0"/>
              <a:t> Tampere-Oulu </a:t>
            </a:r>
            <a:r>
              <a:rPr lang="en-US" dirty="0" err="1"/>
              <a:t>yhteysvälin</a:t>
            </a:r>
            <a:r>
              <a:rPr lang="en-US" dirty="0"/>
              <a:t> </a:t>
            </a:r>
            <a:r>
              <a:rPr lang="en-US" dirty="0" err="1"/>
              <a:t>kriittisenä</a:t>
            </a:r>
            <a:r>
              <a:rPr lang="en-US" dirty="0"/>
              <a:t> </a:t>
            </a:r>
            <a:r>
              <a:rPr lang="en-US" dirty="0" err="1"/>
              <a:t>pullonkaulana</a:t>
            </a:r>
            <a:r>
              <a:rPr lang="en-US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Hankealue</a:t>
            </a:r>
            <a:r>
              <a:rPr lang="en-US" dirty="0"/>
              <a:t> </a:t>
            </a:r>
            <a:r>
              <a:rPr lang="en-US" dirty="0" err="1"/>
              <a:t>alkaa</a:t>
            </a:r>
            <a:r>
              <a:rPr lang="en-US" dirty="0"/>
              <a:t> </a:t>
            </a:r>
            <a:r>
              <a:rPr lang="en-US" dirty="0" err="1"/>
              <a:t>Limingan</a:t>
            </a:r>
            <a:r>
              <a:rPr lang="en-US" dirty="0"/>
              <a:t> </a:t>
            </a:r>
            <a:r>
              <a:rPr lang="en-US" dirty="0" err="1"/>
              <a:t>liikennepaikan</a:t>
            </a:r>
            <a:r>
              <a:rPr lang="en-US" dirty="0"/>
              <a:t> </a:t>
            </a:r>
            <a:r>
              <a:rPr lang="en-US" dirty="0" err="1"/>
              <a:t>eteläpäästä</a:t>
            </a:r>
            <a:r>
              <a:rPr lang="en-US" dirty="0"/>
              <a:t> ja </a:t>
            </a:r>
            <a:r>
              <a:rPr lang="en-US" dirty="0" err="1"/>
              <a:t>päättyy</a:t>
            </a:r>
            <a:r>
              <a:rPr lang="en-US" dirty="0"/>
              <a:t> Oulun </a:t>
            </a:r>
            <a:r>
              <a:rPr lang="en-US" dirty="0" err="1"/>
              <a:t>ratapihan</a:t>
            </a:r>
            <a:r>
              <a:rPr lang="en-US" dirty="0"/>
              <a:t> </a:t>
            </a:r>
            <a:r>
              <a:rPr lang="en-US" dirty="0" err="1"/>
              <a:t>eteläpäähän</a:t>
            </a:r>
            <a:r>
              <a:rPr lang="en-US" dirty="0"/>
              <a:t>.</a:t>
            </a:r>
          </a:p>
        </p:txBody>
      </p:sp>
      <p:pic>
        <p:nvPicPr>
          <p:cNvPr id="6" name="Kuvan paikkamerkki 10" descr="Kuva, joka sisältää kohteen kartta, teksti, atlas&#10;&#10;Tekoälyllä luotu sisältö voi olla virheellistä.">
            <a:extLst>
              <a:ext uri="{FF2B5EF4-FFF2-40B4-BE49-F238E27FC236}">
                <a16:creationId xmlns:a16="http://schemas.microsoft.com/office/drawing/2014/main" id="{E0594CD6-7006-D4DA-7A96-78E0FD2350D5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90" r="25303" b="1"/>
          <a:stretch>
            <a:fillRect/>
          </a:stretch>
        </p:blipFill>
        <p:spPr>
          <a:xfrm>
            <a:off x="7920000" y="10"/>
            <a:ext cx="4284000" cy="6857990"/>
          </a:xfrm>
          <a:noFill/>
        </p:spPr>
      </p:pic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185CE263-C167-69BC-162F-FCDE6AE2BB9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57249" y="6356350"/>
            <a:ext cx="561975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6BD4A0EF-951A-4343-A672-F31B58E6828E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82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B109EDEF-6A2A-E6F7-42EF-C80E96E00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955970" cy="1325563"/>
          </a:xfrm>
        </p:spPr>
        <p:txBody>
          <a:bodyPr anchor="ctr">
            <a:normAutofit/>
          </a:bodyPr>
          <a:lstStyle/>
          <a:p>
            <a:r>
              <a:rPr lang="en-US" dirty="0" err="1"/>
              <a:t>Hankkeen</a:t>
            </a:r>
            <a:r>
              <a:rPr lang="en-US" dirty="0"/>
              <a:t> </a:t>
            </a:r>
            <a:r>
              <a:rPr lang="en-US" dirty="0" err="1"/>
              <a:t>tavoitteet</a:t>
            </a:r>
            <a:endParaRPr lang="en-US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84FBB7E-4AE3-4DB4-C782-6DC42BEE0D2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199" y="1813968"/>
            <a:ext cx="6955971" cy="4320000"/>
          </a:xfrm>
        </p:spPr>
        <p:txBody>
          <a:bodyPr>
            <a:normAutofit lnSpcReduction="10000"/>
          </a:bodyPr>
          <a:lstStyle/>
          <a:p>
            <a:r>
              <a:rPr lang="fi-FI" dirty="0"/>
              <a:t>Limingan ja Oulun välille rakennettava kaksoisraide parantaa rataosuuden välityskykyä ja käytettävyyttä sekä vähentää häiriöherkkyyttä.</a:t>
            </a:r>
            <a:r>
              <a:rPr lang="en-US" dirty="0"/>
              <a:t> Uusi </a:t>
            </a:r>
            <a:r>
              <a:rPr lang="en-US" dirty="0" err="1"/>
              <a:t>raide</a:t>
            </a:r>
            <a:r>
              <a:rPr lang="en-US" dirty="0"/>
              <a:t> </a:t>
            </a:r>
            <a:r>
              <a:rPr lang="en-US" dirty="0" err="1"/>
              <a:t>rakennetaan</a:t>
            </a:r>
            <a:r>
              <a:rPr lang="en-US" dirty="0"/>
              <a:t> </a:t>
            </a:r>
            <a:r>
              <a:rPr lang="en-US" dirty="0" err="1"/>
              <a:t>nykyisen</a:t>
            </a:r>
            <a:r>
              <a:rPr lang="en-US" dirty="0"/>
              <a:t> </a:t>
            </a:r>
            <a:r>
              <a:rPr lang="en-US" dirty="0" err="1"/>
              <a:t>raiteen</a:t>
            </a:r>
            <a:r>
              <a:rPr lang="en-US" dirty="0"/>
              <a:t> </a:t>
            </a:r>
            <a:r>
              <a:rPr lang="en-US" dirty="0" err="1"/>
              <a:t>länsi</a:t>
            </a:r>
            <a:r>
              <a:rPr lang="en-US" dirty="0"/>
              <a:t>- ja </a:t>
            </a:r>
            <a:r>
              <a:rPr lang="en-US" dirty="0" err="1"/>
              <a:t>itäpuolelle</a:t>
            </a:r>
            <a:r>
              <a:rPr lang="en-US" dirty="0"/>
              <a:t>. </a:t>
            </a:r>
            <a:endParaRPr lang="fi-FI" dirty="0"/>
          </a:p>
          <a:p>
            <a:r>
              <a:rPr lang="fi-FI" dirty="0"/>
              <a:t>Hanke helpottaa henkilö- ja tavarajunaliikenteen yhteensovittamista.</a:t>
            </a:r>
          </a:p>
          <a:p>
            <a:r>
              <a:rPr lang="fi-FI" dirty="0"/>
              <a:t>Kaksoisraide mahdollistaa 200 km/h tavoitenopeuden rataosuudella sekä akselipainon noston 250 kN:iin.</a:t>
            </a:r>
          </a:p>
          <a:p>
            <a:r>
              <a:rPr lang="fi-FI" dirty="0"/>
              <a:t>Hankkeen kustannukset: noin 211 M€, josta Limingan kunnan osuus 4,19 M€ ja Kempeleen kunnan osuus 3,82 M€</a:t>
            </a:r>
          </a:p>
        </p:txBody>
      </p:sp>
      <p:pic>
        <p:nvPicPr>
          <p:cNvPr id="7" name="Kuvan paikkamerkki 6">
            <a:extLst>
              <a:ext uri="{FF2B5EF4-FFF2-40B4-BE49-F238E27FC236}">
                <a16:creationId xmlns:a16="http://schemas.microsoft.com/office/drawing/2014/main" id="{B4F0FDC2-DF89-0300-3E81-D6C3BFCA36FA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75" r="30787"/>
          <a:stretch>
            <a:fillRect/>
          </a:stretch>
        </p:blipFill>
        <p:spPr>
          <a:xfrm>
            <a:off x="7920000" y="10"/>
            <a:ext cx="4284000" cy="6857990"/>
          </a:xfrm>
          <a:custGeom>
            <a:avLst/>
            <a:gdLst>
              <a:gd name="connsiteX0" fmla="*/ 0 w 4294800"/>
              <a:gd name="connsiteY0" fmla="*/ 0 h 6858000"/>
              <a:gd name="connsiteX1" fmla="*/ 4294800 w 4294800"/>
              <a:gd name="connsiteY1" fmla="*/ 0 h 6858000"/>
              <a:gd name="connsiteX2" fmla="*/ 4294800 w 4294800"/>
              <a:gd name="connsiteY2" fmla="*/ 6858000 h 6858000"/>
              <a:gd name="connsiteX3" fmla="*/ 0 w 4294800"/>
              <a:gd name="connsiteY3" fmla="*/ 6858000 h 6858000"/>
              <a:gd name="connsiteX4" fmla="*/ 0 w 4294800"/>
              <a:gd name="connsiteY4" fmla="*/ 0 h 6858000"/>
              <a:gd name="connsiteX0" fmla="*/ 1384662 w 4294800"/>
              <a:gd name="connsiteY0" fmla="*/ 0 h 6866708"/>
              <a:gd name="connsiteX1" fmla="*/ 4294800 w 4294800"/>
              <a:gd name="connsiteY1" fmla="*/ 8708 h 6866708"/>
              <a:gd name="connsiteX2" fmla="*/ 4294800 w 4294800"/>
              <a:gd name="connsiteY2" fmla="*/ 6866708 h 6866708"/>
              <a:gd name="connsiteX3" fmla="*/ 0 w 4294800"/>
              <a:gd name="connsiteY3" fmla="*/ 6866708 h 6866708"/>
              <a:gd name="connsiteX4" fmla="*/ 1384662 w 4294800"/>
              <a:gd name="connsiteY4" fmla="*/ 0 h 6866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94800" h="6866708">
                <a:moveTo>
                  <a:pt x="1384662" y="0"/>
                </a:moveTo>
                <a:lnTo>
                  <a:pt x="4294800" y="8708"/>
                </a:lnTo>
                <a:lnTo>
                  <a:pt x="4294800" y="6866708"/>
                </a:lnTo>
                <a:lnTo>
                  <a:pt x="0" y="6866708"/>
                </a:lnTo>
                <a:lnTo>
                  <a:pt x="1384662" y="0"/>
                </a:lnTo>
                <a:close/>
              </a:path>
            </a:pathLst>
          </a:custGeom>
          <a:noFill/>
        </p:spPr>
      </p:pic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6CE5E34-621F-C5E3-48C2-E74AB81C825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57249" y="6356350"/>
            <a:ext cx="561975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6BD4A0EF-951A-4343-A672-F31B58E6828E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828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E88D7AB-03E7-1F35-B095-239539AF6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566" y="794979"/>
            <a:ext cx="8640000" cy="1102403"/>
          </a:xfrm>
        </p:spPr>
        <p:txBody>
          <a:bodyPr/>
          <a:lstStyle/>
          <a:p>
            <a:r>
              <a:rPr lang="fi-FI" dirty="0"/>
              <a:t>Organisaatio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38D1145D-4038-6664-7762-55894D51A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4A0EF-951A-4343-A672-F31B58E6828E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4" name="Suorakulmio: Pyöristetyt kulmat 13">
            <a:extLst>
              <a:ext uri="{FF2B5EF4-FFF2-40B4-BE49-F238E27FC236}">
                <a16:creationId xmlns:a16="http://schemas.microsoft.com/office/drawing/2014/main" id="{CFE762D7-8C3D-AF9A-9C1B-7E3B35BFCC2C}"/>
              </a:ext>
            </a:extLst>
          </p:cNvPr>
          <p:cNvSpPr/>
          <p:nvPr/>
        </p:nvSpPr>
        <p:spPr>
          <a:xfrm>
            <a:off x="4729258" y="2126940"/>
            <a:ext cx="3425411" cy="200271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600" b="1" dirty="0"/>
              <a:t>Tilaaja</a:t>
            </a:r>
          </a:p>
          <a:p>
            <a:pPr algn="ctr"/>
            <a:r>
              <a:rPr lang="fi-FI" sz="1600" dirty="0"/>
              <a:t>Väylävirasto</a:t>
            </a:r>
          </a:p>
          <a:p>
            <a:pPr algn="ctr"/>
            <a:endParaRPr lang="fi-FI" sz="1600" dirty="0"/>
          </a:p>
          <a:p>
            <a:pPr algn="ctr"/>
            <a:r>
              <a:rPr lang="fi-FI" sz="1600" dirty="0"/>
              <a:t>Projektipäällikkö</a:t>
            </a:r>
          </a:p>
          <a:p>
            <a:pPr algn="ctr"/>
            <a:r>
              <a:rPr lang="fi-FI" sz="1600" dirty="0"/>
              <a:t>Vesa Pakarinen</a:t>
            </a:r>
          </a:p>
          <a:p>
            <a:pPr algn="ctr"/>
            <a:endParaRPr lang="fi-FI" sz="1600" dirty="0"/>
          </a:p>
          <a:p>
            <a:pPr algn="ctr"/>
            <a:r>
              <a:rPr lang="fi-FI" sz="1600" dirty="0"/>
              <a:t>Projekti-insinööri</a:t>
            </a:r>
          </a:p>
          <a:p>
            <a:pPr algn="ctr"/>
            <a:r>
              <a:rPr lang="fi-FI" sz="1600" dirty="0"/>
              <a:t>Anniina Petäsnoro</a:t>
            </a:r>
          </a:p>
        </p:txBody>
      </p:sp>
      <p:sp>
        <p:nvSpPr>
          <p:cNvPr id="19" name="Suorakulmio: Pyöristetyt kulmat 18">
            <a:extLst>
              <a:ext uri="{FF2B5EF4-FFF2-40B4-BE49-F238E27FC236}">
                <a16:creationId xmlns:a16="http://schemas.microsoft.com/office/drawing/2014/main" id="{FC40F940-14ED-C6B1-BE26-0EDB007FC3DD}"/>
              </a:ext>
            </a:extLst>
          </p:cNvPr>
          <p:cNvSpPr/>
          <p:nvPr/>
        </p:nvSpPr>
        <p:spPr>
          <a:xfrm>
            <a:off x="7713157" y="4359212"/>
            <a:ext cx="4066213" cy="1806029"/>
          </a:xfrm>
          <a:prstGeom prst="roundRect">
            <a:avLst/>
          </a:prstGeom>
          <a:gradFill>
            <a:gsLst>
              <a:gs pos="100000">
                <a:schemeClr val="bg1">
                  <a:lumMod val="5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400" b="1" dirty="0"/>
          </a:p>
          <a:p>
            <a:pPr algn="ctr"/>
            <a:endParaRPr lang="fi-FI" sz="1400" b="1" dirty="0"/>
          </a:p>
          <a:p>
            <a:pPr algn="ctr"/>
            <a:r>
              <a:rPr lang="fi-FI" sz="1400" b="1" dirty="0"/>
              <a:t>Sidosryhmät</a:t>
            </a:r>
            <a:endParaRPr lang="fi-FI" sz="1200" b="1" dirty="0"/>
          </a:p>
          <a:p>
            <a:pPr algn="ctr"/>
            <a:r>
              <a:rPr lang="fi-FI" sz="1200" dirty="0"/>
              <a:t>Kaupungit ja kunnat (Liminka, Kempele ja Oulu)</a:t>
            </a:r>
          </a:p>
          <a:p>
            <a:pPr algn="ctr"/>
            <a:r>
              <a:rPr lang="fi-FI" sz="1200" dirty="0"/>
              <a:t>Rataisännöinti ja kunnossapito</a:t>
            </a:r>
          </a:p>
          <a:p>
            <a:pPr algn="ctr"/>
            <a:r>
              <a:rPr lang="fi-FI" sz="1200" dirty="0" err="1"/>
              <a:t>Fintraffic</a:t>
            </a:r>
            <a:r>
              <a:rPr lang="fi-FI" sz="1200" dirty="0"/>
              <a:t> Oy</a:t>
            </a:r>
          </a:p>
          <a:p>
            <a:pPr algn="ctr"/>
            <a:r>
              <a:rPr lang="fi-FI" sz="1200" dirty="0"/>
              <a:t>Liikennöitsijät </a:t>
            </a:r>
          </a:p>
          <a:p>
            <a:pPr algn="ctr"/>
            <a:r>
              <a:rPr lang="fi-FI" sz="1200" dirty="0"/>
              <a:t>Viranomaiset (Traficom, LVV) </a:t>
            </a:r>
          </a:p>
          <a:p>
            <a:pPr algn="ctr"/>
            <a:r>
              <a:rPr lang="fi-FI" sz="1200" dirty="0" err="1"/>
              <a:t>Risteämänhalitijat</a:t>
            </a:r>
            <a:endParaRPr lang="fi-FI" sz="1200" dirty="0"/>
          </a:p>
          <a:p>
            <a:pPr algn="ctr"/>
            <a:endParaRPr lang="fi-FI" sz="1200" dirty="0"/>
          </a:p>
          <a:p>
            <a:pPr algn="ctr"/>
            <a:endParaRPr lang="fi-FI" sz="1200" dirty="0"/>
          </a:p>
        </p:txBody>
      </p:sp>
      <p:sp>
        <p:nvSpPr>
          <p:cNvPr id="20" name="Suorakulmio: Pyöristetyt kulmat 19">
            <a:extLst>
              <a:ext uri="{FF2B5EF4-FFF2-40B4-BE49-F238E27FC236}">
                <a16:creationId xmlns:a16="http://schemas.microsoft.com/office/drawing/2014/main" id="{91C73120-A1C5-032A-1A3D-E22D2C507E1D}"/>
              </a:ext>
            </a:extLst>
          </p:cNvPr>
          <p:cNvSpPr/>
          <p:nvPr/>
        </p:nvSpPr>
        <p:spPr>
          <a:xfrm>
            <a:off x="468137" y="4570329"/>
            <a:ext cx="4709738" cy="1594912"/>
          </a:xfrm>
          <a:prstGeom prst="roundRect">
            <a:avLst/>
          </a:prstGeom>
          <a:gradFill>
            <a:gsLst>
              <a:gs pos="100000">
                <a:srgbClr val="7030A0"/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400" b="1" dirty="0"/>
              <a:t>Rakennuttaminen, suunnitteluttaminen ja työmaavalvonta</a:t>
            </a:r>
            <a:br>
              <a:rPr lang="fi-FI" sz="1200" dirty="0"/>
            </a:br>
            <a:endParaRPr lang="fi-FI" sz="1200" dirty="0"/>
          </a:p>
          <a:p>
            <a:pPr algn="ctr"/>
            <a:r>
              <a:rPr lang="fi-FI" sz="1200" dirty="0"/>
              <a:t>Projektipäällikkö Juuso Anttila</a:t>
            </a:r>
          </a:p>
          <a:p>
            <a:pPr algn="ctr"/>
            <a:r>
              <a:rPr lang="fi-FI" sz="1200" dirty="0"/>
              <a:t>Suunnitteluttaja Katja Puolitaival</a:t>
            </a:r>
          </a:p>
        </p:txBody>
      </p:sp>
      <p:pic>
        <p:nvPicPr>
          <p:cNvPr id="22" name="Kuva 21">
            <a:extLst>
              <a:ext uri="{FF2B5EF4-FFF2-40B4-BE49-F238E27FC236}">
                <a16:creationId xmlns:a16="http://schemas.microsoft.com/office/drawing/2014/main" id="{32A6C703-0EC6-8DD8-983C-380E63F142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566" y="5262226"/>
            <a:ext cx="682658" cy="416141"/>
          </a:xfrm>
          <a:prstGeom prst="rect">
            <a:avLst/>
          </a:prstGeom>
        </p:spPr>
      </p:pic>
      <p:cxnSp>
        <p:nvCxnSpPr>
          <p:cNvPr id="31" name="Suora yhdysviiva 30">
            <a:extLst>
              <a:ext uri="{FF2B5EF4-FFF2-40B4-BE49-F238E27FC236}">
                <a16:creationId xmlns:a16="http://schemas.microsoft.com/office/drawing/2014/main" id="{1C72DD84-E093-B9AE-43FF-8BE31B5E4FD9}"/>
              </a:ext>
            </a:extLst>
          </p:cNvPr>
          <p:cNvCxnSpPr>
            <a:cxnSpLocks/>
          </p:cNvCxnSpPr>
          <p:nvPr/>
        </p:nvCxnSpPr>
        <p:spPr>
          <a:xfrm flipV="1">
            <a:off x="5177875" y="4131399"/>
            <a:ext cx="491316" cy="6033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uora yhdysviiva 32">
            <a:extLst>
              <a:ext uri="{FF2B5EF4-FFF2-40B4-BE49-F238E27FC236}">
                <a16:creationId xmlns:a16="http://schemas.microsoft.com/office/drawing/2014/main" id="{256700D3-986C-1FE3-9A46-F665504A106B}"/>
              </a:ext>
            </a:extLst>
          </p:cNvPr>
          <p:cNvCxnSpPr>
            <a:cxnSpLocks/>
            <a:endCxn id="19" idx="1"/>
          </p:cNvCxnSpPr>
          <p:nvPr/>
        </p:nvCxnSpPr>
        <p:spPr>
          <a:xfrm>
            <a:off x="7044824" y="4129654"/>
            <a:ext cx="668333" cy="11325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6767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6F0FA523-0005-2E08-6091-753EA69DB6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775" y="3244000"/>
            <a:ext cx="9716756" cy="1612118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9C045967-86F6-295B-AAB6-9743EA66A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Hankkeen aikataulu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C74DD294-E8A2-156E-1B9E-FBB137B83E8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Rakentaminen vuosina 2026-2032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dirty="0"/>
          </a:p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603BCF90-08A0-0AD6-B7DD-AD397CB1653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BD4A0EF-951A-4343-A672-F31B58E6828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045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41CB925-5FE2-2AD7-AACF-59883450A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Hankkeen aikataulu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7C4DAB9-8DE7-54C9-BCFD-7EC460EEC92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199" y="1558834"/>
            <a:ext cx="8029576" cy="4797516"/>
          </a:xfrm>
        </p:spPr>
        <p:txBody>
          <a:bodyPr>
            <a:normAutofit/>
          </a:bodyPr>
          <a:lstStyle/>
          <a:p>
            <a:r>
              <a:rPr lang="fi-FI" dirty="0"/>
              <a:t>Hankkeen rakentamissuunnittelu aloitetaan syksyllä 2026. Suunnittelua varten tullaan tekemään maastossa pohjatutkimuksia ja mahdollisia muita tutkimuksia.  </a:t>
            </a:r>
          </a:p>
          <a:p>
            <a:r>
              <a:rPr lang="fi-FI" dirty="0"/>
              <a:t>Ensimmäiset rakentamisurakat:</a:t>
            </a:r>
          </a:p>
          <a:p>
            <a:pPr lvl="1"/>
            <a:r>
              <a:rPr lang="fi-FI" dirty="0"/>
              <a:t>Maantie 815 (Lentokentäntie) ja Oulunlahden ylikulkusillan uusiminen. Työt maastossa alkaa loppuvuodesta 2026 ja päättyy 12/2028.</a:t>
            </a:r>
          </a:p>
          <a:p>
            <a:pPr lvl="1"/>
            <a:r>
              <a:rPr lang="fi-FI" dirty="0"/>
              <a:t>Maantie 847 (Ketolanperäntie) uuden linjauksen ja uuden alikulkusillan rakentaminen. Vanha ylikulkusilta puretaan. Työt maastossa alkaa 04/2027 ja päättyy 12/2028.</a:t>
            </a:r>
          </a:p>
          <a:p>
            <a:pPr marL="284400" lvl="1">
              <a:spcBef>
                <a:spcPts val="1000"/>
              </a:spcBef>
              <a:buFont typeface="Arial"/>
              <a:buChar char="•"/>
            </a:pPr>
            <a:r>
              <a:rPr lang="fi-FI" sz="2100" dirty="0"/>
              <a:t>Kaksoisraiteen rakentamisen urakat sijoittuvat vuosille 2028-2031.</a:t>
            </a:r>
          </a:p>
          <a:p>
            <a:pPr lvl="1"/>
            <a:endParaRPr lang="fi-FI" dirty="0"/>
          </a:p>
          <a:p>
            <a:pPr lvl="1"/>
            <a:endParaRPr lang="fi-FI" dirty="0"/>
          </a:p>
          <a:p>
            <a:pPr lvl="1"/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0B875CD-727F-1EBE-A656-983A8B730A6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BD4A0EF-951A-4343-A672-F31B58E6828E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9198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F549059-2790-9E7E-C101-DBB391044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Yhteystiedot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9032014-5A23-C17D-87A0-C585D3EC60F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fi-FI" dirty="0"/>
              <a:t>Vesa Pakarinen, Väylävirasto, projektipäällikkö, p. 029 534 3149, </a:t>
            </a:r>
            <a:r>
              <a:rPr lang="fi-FI" dirty="0">
                <a:hlinkClick r:id="rId2"/>
              </a:rPr>
              <a:t>vesa.pakarinen@vayla.fi</a:t>
            </a:r>
            <a:endParaRPr lang="fi-FI" dirty="0"/>
          </a:p>
          <a:p>
            <a:r>
              <a:rPr lang="fi-FI" dirty="0"/>
              <a:t>Anniina Petäsnoro, Väylävirasto, projekti-insinööri, p. 029 534 3481, </a:t>
            </a:r>
            <a:r>
              <a:rPr lang="fi-FI" dirty="0">
                <a:hlinkClick r:id="rId3"/>
              </a:rPr>
              <a:t>anniina.petasnoro@vayla.fi</a:t>
            </a:r>
            <a:endParaRPr lang="fi-FI" dirty="0"/>
          </a:p>
          <a:p>
            <a:r>
              <a:rPr lang="fi-FI" dirty="0"/>
              <a:t>Juuso Anttila, </a:t>
            </a:r>
            <a:r>
              <a:rPr lang="fi-FI" dirty="0" err="1"/>
              <a:t>Welado</a:t>
            </a:r>
            <a:r>
              <a:rPr lang="fi-FI"/>
              <a:t> Oy, </a:t>
            </a:r>
            <a:r>
              <a:rPr lang="fi-FI" dirty="0"/>
              <a:t>projektipäällikkö, p. 040 189 5373, </a:t>
            </a:r>
            <a:r>
              <a:rPr lang="fi-FI" dirty="0">
                <a:hlinkClick r:id="rId4"/>
              </a:rPr>
              <a:t>juuso.anttila@welado.fi</a:t>
            </a:r>
            <a:r>
              <a:rPr lang="fi-FI" dirty="0"/>
              <a:t> 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0CB9742D-B713-D9EB-4F6A-5B4097707CE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BD4A0EF-951A-4343-A672-F31B58E6828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267051"/>
      </p:ext>
    </p:extLst>
  </p:cSld>
  <p:clrMapOvr>
    <a:masterClrMapping/>
  </p:clrMapOvr>
</p:sld>
</file>

<file path=ppt/theme/theme1.xml><?xml version="1.0" encoding="utf-8"?>
<a:theme xmlns:a="http://schemas.openxmlformats.org/drawingml/2006/main" name="vayla_uusi2023">
  <a:themeElements>
    <a:clrScheme name="Vayla_PP">
      <a:dk1>
        <a:srgbClr val="000000"/>
      </a:dk1>
      <a:lt1>
        <a:srgbClr val="FFFFFF"/>
      </a:lt1>
      <a:dk2>
        <a:srgbClr val="0065AF"/>
      </a:dk2>
      <a:lt2>
        <a:srgbClr val="8DCB6D"/>
      </a:lt2>
      <a:accent1>
        <a:srgbClr val="009BFF"/>
      </a:accent1>
      <a:accent2>
        <a:srgbClr val="00AFCB"/>
      </a:accent2>
      <a:accent3>
        <a:srgbClr val="FF5100"/>
      </a:accent3>
      <a:accent4>
        <a:srgbClr val="228848"/>
      </a:accent4>
      <a:accent5>
        <a:srgbClr val="E50083"/>
      </a:accent5>
      <a:accent6>
        <a:srgbClr val="FFC300"/>
      </a:accent6>
      <a:hlink>
        <a:srgbClr val="00AFCB"/>
      </a:hlink>
      <a:folHlink>
        <a:srgbClr val="49C2EF"/>
      </a:folHlink>
    </a:clrScheme>
    <a:fontScheme name="Vayla_2026-04-15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yla_ilmeella_fi_uusi.potx" id="{7ADCF3A9-1A37-4612-B8EB-159481652B21}" vid="{CE969811-E53E-4C29-AFD2-458ECDCCF6D0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xml_kameleon>
  <ddecree/>
  <dlevelofprotection/>
  <dconfidentiality/>
  <dsecrecy/>
  <subtitle/>
</xml_kameleon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0629192-7a3b-4027-8355-3e30b5c076b0">
      <Terms xmlns="http://schemas.microsoft.com/office/infopath/2007/PartnerControls"/>
    </lcf76f155ced4ddcb4097134ff3c332f>
    <TaxCatchAll xmlns="2b62fc9a-0158-49f8-ab46-15adf85ecbf5" xsi:nil="true"/>
  </documentManagement>
</p:properties>
</file>

<file path=customXml/item4.xml><?xml version="1.0" encoding="utf-8"?>
<livi_kameleon xmlns="" xmlns:xsi="http://www.w3.org/2001/XMLSchema-instance">
  <tyyppi/>
  <title/>
  <author/>
  <paivays/>
</livi_kameleon>
</file>

<file path=customXml/item5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CC30B577DAB4394EA14E4EFBC473AEB1" ma:contentTypeVersion="12" ma:contentTypeDescription="Luo uusi asiakirja." ma:contentTypeScope="" ma:versionID="804876b47645030e8ee6dc62b03e2438">
  <xsd:schema xmlns:xsd="http://www.w3.org/2001/XMLSchema" xmlns:xs="http://www.w3.org/2001/XMLSchema" xmlns:p="http://schemas.microsoft.com/office/2006/metadata/properties" xmlns:ns2="10629192-7a3b-4027-8355-3e30b5c076b0" xmlns:ns3="2b62fc9a-0158-49f8-ab46-15adf85ecbf5" targetNamespace="http://schemas.microsoft.com/office/2006/metadata/properties" ma:root="true" ma:fieldsID="b896593ed99ad8e9b9f5bcd8fe31b145" ns2:_="" ns3:_="">
    <xsd:import namespace="10629192-7a3b-4027-8355-3e30b5c076b0"/>
    <xsd:import namespace="2b62fc9a-0158-49f8-ab46-15adf85ecbf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629192-7a3b-4027-8355-3e30b5c07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Kuvien tunnisteet" ma:readOnly="false" ma:fieldId="{5cf76f15-5ced-4ddc-b409-7134ff3c332f}" ma:taxonomyMulti="true" ma:sspId="f6032bc8-c320-44c7-bdfa-74bd393d6c5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62fc9a-0158-49f8-ab46-15adf85ecbf5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0d072716-07bc-40c3-93ec-2d4137b256cb}" ma:internalName="TaxCatchAll" ma:showField="CatchAllData" ma:web="2b62fc9a-0158-49f8-ab46-15adf85ecbf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90C5A7B-F1A5-4C30-9A25-3107F1228DD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9DB9BFB-241E-4311-B18C-A6BCE1506395}">
  <ds:schemaRefs/>
</ds:datastoreItem>
</file>

<file path=customXml/itemProps3.xml><?xml version="1.0" encoding="utf-8"?>
<ds:datastoreItem xmlns:ds="http://schemas.openxmlformats.org/officeDocument/2006/customXml" ds:itemID="{53DCCF40-4718-4EEB-B816-D46BF03CF49B}">
  <ds:schemaRefs>
    <ds:schemaRef ds:uri="http://schemas.microsoft.com/office/2006/metadata/properties"/>
    <ds:schemaRef ds:uri="http://schemas.microsoft.com/office/infopath/2007/PartnerControls"/>
    <ds:schemaRef ds:uri="10629192-7a3b-4027-8355-3e30b5c076b0"/>
    <ds:schemaRef ds:uri="2b62fc9a-0158-49f8-ab46-15adf85ecbf5"/>
  </ds:schemaRefs>
</ds:datastoreItem>
</file>

<file path=customXml/itemProps4.xml><?xml version="1.0" encoding="utf-8"?>
<ds:datastoreItem xmlns:ds="http://schemas.openxmlformats.org/officeDocument/2006/customXml" ds:itemID="{A540EF05-2576-4D7D-963F-679504EB7557}">
  <ds:schemaRefs>
    <ds:schemaRef ds:uri=""/>
  </ds:schemaRefs>
</ds:datastoreItem>
</file>

<file path=customXml/itemProps5.xml><?xml version="1.0" encoding="utf-8"?>
<ds:datastoreItem xmlns:ds="http://schemas.openxmlformats.org/officeDocument/2006/customXml" ds:itemID="{CEB705B4-7C1C-40B7-A197-FB0C5FF381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0629192-7a3b-4027-8355-3e30b5c076b0"/>
    <ds:schemaRef ds:uri="2b62fc9a-0158-49f8-ab46-15adf85ecbf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vayla_ilmeella_fi_uusi</Template>
  <TotalTime>2816</TotalTime>
  <Words>320</Words>
  <Application>Microsoft Office PowerPoint</Application>
  <PresentationFormat>Laajakuva</PresentationFormat>
  <Paragraphs>55</Paragraphs>
  <Slides>7</Slides>
  <Notes>3</Notes>
  <HiddenSlides>0</HiddenSlides>
  <MMClips>0</MMClips>
  <ScaleCrop>false</ScaleCrop>
  <HeadingPairs>
    <vt:vector size="6" baseType="variant">
      <vt:variant>
        <vt:lpstr>Käytetyt fontit</vt:lpstr>
      </vt:variant>
      <vt:variant>
        <vt:i4>6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14" baseType="lpstr">
      <vt:lpstr>Aptos</vt:lpstr>
      <vt:lpstr>Arial</vt:lpstr>
      <vt:lpstr>Calibri</vt:lpstr>
      <vt:lpstr>Courier New</vt:lpstr>
      <vt:lpstr>Felbridge Pro</vt:lpstr>
      <vt:lpstr>Wingdings</vt:lpstr>
      <vt:lpstr>vayla_uusi2023</vt:lpstr>
      <vt:lpstr>Liminka-Oulu- kaksoisraide</vt:lpstr>
      <vt:lpstr>Hankkeen tausta</vt:lpstr>
      <vt:lpstr>Hankkeen tavoitteet</vt:lpstr>
      <vt:lpstr>Organisaatio</vt:lpstr>
      <vt:lpstr>Hankkeen aikataulu</vt:lpstr>
      <vt:lpstr>Hankkeen aikataulu</vt:lpstr>
      <vt:lpstr>Yhteystiedot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Vesa Pakarinen</dc:creator>
  <cp:keywords>Esitys</cp:keywords>
  <cp:lastModifiedBy>Iikkanen Olli</cp:lastModifiedBy>
  <cp:revision>55</cp:revision>
  <dcterms:created xsi:type="dcterms:W3CDTF">2026-05-20T10:11:52Z</dcterms:created>
  <dcterms:modified xsi:type="dcterms:W3CDTF">2026-08-04T11:54:24Z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vKameleonVerID">
    <vt:lpwstr>473.707.02.005</vt:lpwstr>
  </property>
  <property fmtid="{D5CDD505-2E9C-101B-9397-08002B2CF9AE}" pid="3" name="ContentTypeId">
    <vt:lpwstr>0x010100CC30B577DAB4394EA14E4EFBC473AEB1</vt:lpwstr>
  </property>
  <property fmtid="{D5CDD505-2E9C-101B-9397-08002B2CF9AE}" pid="4" name="dvSaved">
    <vt:lpwstr>1</vt:lpwstr>
  </property>
  <property fmtid="{D5CDD505-2E9C-101B-9397-08002B2CF9AE}" pid="5" name="dvLanguage">
    <vt:lpwstr>1035</vt:lpwstr>
  </property>
  <property fmtid="{D5CDD505-2E9C-101B-9397-08002B2CF9AE}" pid="6" name="dvTemplate">
    <vt:lpwstr>vayla_ilmeella_fi_uusi.potx</vt:lpwstr>
  </property>
  <property fmtid="{D5CDD505-2E9C-101B-9397-08002B2CF9AE}" pid="7" name="dvDefinition">
    <vt:lpwstr>707 (dd_default.xml)</vt:lpwstr>
  </property>
  <property fmtid="{D5CDD505-2E9C-101B-9397-08002B2CF9AE}" pid="8" name="dvDefinitionID">
    <vt:lpwstr>707</vt:lpwstr>
  </property>
  <property fmtid="{D5CDD505-2E9C-101B-9397-08002B2CF9AE}" pid="9" name="dvContentFile">
    <vt:lpwstr>dd_default.xml</vt:lpwstr>
  </property>
  <property fmtid="{D5CDD505-2E9C-101B-9397-08002B2CF9AE}" pid="10" name="dvGlobalVerID">
    <vt:lpwstr>473.85.02.285</vt:lpwstr>
  </property>
  <property fmtid="{D5CDD505-2E9C-101B-9397-08002B2CF9AE}" pid="11" name="dvDefinitionVersion">
    <vt:lpwstr>7.0 / 15.4.2026</vt:lpwstr>
  </property>
  <property fmtid="{D5CDD505-2E9C-101B-9397-08002B2CF9AE}" pid="12" name="filename">
    <vt:lpwstr>false</vt:lpwstr>
  </property>
  <property fmtid="{D5CDD505-2E9C-101B-9397-08002B2CF9AE}" pid="13" name="filenameandpath">
    <vt:lpwstr>false</vt:lpwstr>
  </property>
  <property fmtid="{D5CDD505-2E9C-101B-9397-08002B2CF9AE}" pid="14" name="dvPagenumberExist">
    <vt:lpwstr>1</vt:lpwstr>
  </property>
  <property fmtid="{D5CDD505-2E9C-101B-9397-08002B2CF9AE}" pid="15" name="dvAuthorExist">
    <vt:lpwstr>1</vt:lpwstr>
  </property>
  <property fmtid="{D5CDD505-2E9C-101B-9397-08002B2CF9AE}" pid="16" name="dvDateExist">
    <vt:lpwstr>-1</vt:lpwstr>
  </property>
  <property fmtid="{D5CDD505-2E9C-101B-9397-08002B2CF9AE}" pid="17" name="dvCategory">
    <vt:lpwstr>2</vt:lpwstr>
  </property>
  <property fmtid="{D5CDD505-2E9C-101B-9397-08002B2CF9AE}" pid="18" name="dvCategory_2">
    <vt:lpwstr>0</vt:lpwstr>
  </property>
  <property fmtid="{D5CDD505-2E9C-101B-9397-08002B2CF9AE}" pid="19" name="dvSavepath">
    <vt:lpwstr/>
  </property>
  <property fmtid="{D5CDD505-2E9C-101B-9397-08002B2CF9AE}" pid="20" name="dvUsed">
    <vt:lpwstr>1</vt:lpwstr>
  </property>
  <property fmtid="{D5CDD505-2E9C-101B-9397-08002B2CF9AE}" pid="21" name="dvCompany">
    <vt:lpwstr>VAYL</vt:lpwstr>
  </property>
  <property fmtid="{D5CDD505-2E9C-101B-9397-08002B2CF9AE}" pid="22" name="dvSite">
    <vt:lpwstr>Oulun toimipiste</vt:lpwstr>
  </property>
  <property fmtid="{D5CDD505-2E9C-101B-9397-08002B2CF9AE}" pid="23" name="dvNumbering">
    <vt:lpwstr>0</vt:lpwstr>
  </property>
  <property fmtid="{D5CDD505-2E9C-101B-9397-08002B2CF9AE}" pid="24" name="dvDUname">
    <vt:lpwstr>Vesa Pakarinen</vt:lpwstr>
  </property>
  <property fmtid="{D5CDD505-2E9C-101B-9397-08002B2CF9AE}" pid="25" name="dvDUFname">
    <vt:lpwstr>Vesa</vt:lpwstr>
  </property>
  <property fmtid="{D5CDD505-2E9C-101B-9397-08002B2CF9AE}" pid="26" name="dvDULname">
    <vt:lpwstr>Pakarinen</vt:lpwstr>
  </property>
  <property fmtid="{D5CDD505-2E9C-101B-9397-08002B2CF9AE}" pid="27" name="dvDUBusinessarea">
    <vt:lpwstr>Hankkeet</vt:lpwstr>
  </property>
  <property fmtid="{D5CDD505-2E9C-101B-9397-08002B2CF9AE}" pid="28" name="dvDUdepartment">
    <vt:lpwstr>Projektien toteutusosasto</vt:lpwstr>
  </property>
  <property fmtid="{D5CDD505-2E9C-101B-9397-08002B2CF9AE}" pid="29" name="dvLogoExist">
    <vt:lpwstr>0</vt:lpwstr>
  </property>
  <property fmtid="{D5CDD505-2E9C-101B-9397-08002B2CF9AE}" pid="30" name="dvCurrentlogo">
    <vt:lpwstr/>
  </property>
  <property fmtid="{D5CDD505-2E9C-101B-9397-08002B2CF9AE}" pid="31" name="dvEULogoExist">
    <vt:lpwstr>0</vt:lpwstr>
  </property>
  <property fmtid="{D5CDD505-2E9C-101B-9397-08002B2CF9AE}" pid="32" name="dvCurrentEUListLogo">
    <vt:lpwstr/>
  </property>
  <property fmtid="{D5CDD505-2E9C-101B-9397-08002B2CF9AE}" pid="33" name="dvCurrentEUlogo">
    <vt:lpwstr/>
  </property>
  <property fmtid="{D5CDD505-2E9C-101B-9397-08002B2CF9AE}" pid="34" name="tyyppi">
    <vt:lpwstr>Esitys</vt:lpwstr>
  </property>
  <property fmtid="{D5CDD505-2E9C-101B-9397-08002B2CF9AE}" pid="35" name="ddecree">
    <vt:lpwstr/>
  </property>
  <property fmtid="{D5CDD505-2E9C-101B-9397-08002B2CF9AE}" pid="36" name="dlevelofprotection">
    <vt:lpwstr/>
  </property>
  <property fmtid="{D5CDD505-2E9C-101B-9397-08002B2CF9AE}" pid="37" name="dconfidentiality">
    <vt:lpwstr/>
  </property>
  <property fmtid="{D5CDD505-2E9C-101B-9397-08002B2CF9AE}" pid="38" name="dsecrecy">
    <vt:lpwstr/>
  </property>
  <property fmtid="{D5CDD505-2E9C-101B-9397-08002B2CF9AE}" pid="39" name="author">
    <vt:lpwstr>Vesa Pakarinen</vt:lpwstr>
  </property>
  <property fmtid="{D5CDD505-2E9C-101B-9397-08002B2CF9AE}" pid="40" name="paivays">
    <vt:filetime>2026-05-19T21:00:00Z</vt:filetime>
  </property>
</Properties>
</file>