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4"/>
    <p:sldMasterId id="2147483748" r:id="rId5"/>
    <p:sldMasterId id="2147483785" r:id="rId6"/>
  </p:sldMasterIdLst>
  <p:notesMasterIdLst>
    <p:notesMasterId r:id="rId32"/>
  </p:notesMasterIdLst>
  <p:handoutMasterIdLst>
    <p:handoutMasterId r:id="rId33"/>
  </p:handoutMasterIdLst>
  <p:sldIdLst>
    <p:sldId id="256" r:id="rId7"/>
    <p:sldId id="260" r:id="rId8"/>
    <p:sldId id="286" r:id="rId9"/>
    <p:sldId id="272" r:id="rId10"/>
    <p:sldId id="310" r:id="rId11"/>
    <p:sldId id="309" r:id="rId12"/>
    <p:sldId id="273" r:id="rId13"/>
    <p:sldId id="324" r:id="rId14"/>
    <p:sldId id="323" r:id="rId15"/>
    <p:sldId id="311" r:id="rId16"/>
    <p:sldId id="276" r:id="rId17"/>
    <p:sldId id="321" r:id="rId18"/>
    <p:sldId id="312" r:id="rId19"/>
    <p:sldId id="313" r:id="rId20"/>
    <p:sldId id="322" r:id="rId21"/>
    <p:sldId id="281" r:id="rId22"/>
    <p:sldId id="314" r:id="rId23"/>
    <p:sldId id="325" r:id="rId24"/>
    <p:sldId id="319" r:id="rId25"/>
    <p:sldId id="283" r:id="rId26"/>
    <p:sldId id="304" r:id="rId27"/>
    <p:sldId id="306" r:id="rId28"/>
    <p:sldId id="287" r:id="rId29"/>
    <p:sldId id="305" r:id="rId30"/>
    <p:sldId id="264" r:id="rId31"/>
  </p:sldIdLst>
  <p:sldSz cx="12192000" cy="6858000"/>
  <p:notesSz cx="7104063" cy="102346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37F80F-8CC9-764B-B549-2861D68E3699}" name="Nikander Juho (MML)" initials="N(" userId="S::juho.nikander@maanmittauslaitos.fi::3f8478fa-ed92-4d35-b02e-52519abd9751" providerId="AD"/>
  <p188:author id="{05140B51-3F0A-A6EC-06C9-DE6CE24A186B}" name="Hurskainen Juhani" initials="HJ" userId="S::juhani.hurskainen@maanmittauslaitos.fi::19245511-e44d-4fbf-b5a2-f107acea04e3" providerId="AD"/>
  <p188:author id="{D5D88889-8C7E-032E-CAB1-4B09D5D499D6}" name="Alakärppä Jenni" initials="JA" userId="S::jenni.alakarppa@maanmittauslaitos.fi::5ae5d0de-df31-47d9-8d60-4f2e9c91d61a" providerId="AD"/>
  <p188:author id="{1C18D2E3-8E2C-5EF8-7B0C-426A1435E53B}" name="Kivipelto Taavi" initials="TK" userId="S::taavi.kivipelto@maanmittauslaitos.fi::a6ce51c9-dd29-4852-9e78-698c10d3d2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oppala Mikko" initials="KM" lastIdx="4" clrIdx="0">
    <p:extLst>
      <p:ext uri="{19B8F6BF-5375-455C-9EA6-DF929625EA0E}">
        <p15:presenceInfo xmlns:p15="http://schemas.microsoft.com/office/powerpoint/2012/main" userId="Kuoppala Mikk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45B"/>
    <a:srgbClr val="474747"/>
    <a:srgbClr val="C90000"/>
    <a:srgbClr val="375195"/>
    <a:srgbClr val="3D3D3D"/>
    <a:srgbClr val="FEBE10"/>
    <a:srgbClr val="00A651"/>
    <a:srgbClr val="00AEEF"/>
    <a:srgbClr val="ED1C24"/>
    <a:srgbClr val="ED1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B4F35B-B9F7-411F-8858-1779D2E58CFD}" v="1" dt="2025-12-04T10:36:28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6" y="282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224"/>
        <p:guide pos="223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87" tIns="47393" rIns="94787" bIns="47393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fi-FI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384" y="0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87" tIns="47393" rIns="94787" bIns="47393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fi-FI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0785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87" tIns="47393" rIns="94787" bIns="47393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fi-FI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384" y="9720785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87" tIns="47393" rIns="94787" bIns="47393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BDA97067-AC6F-43DB-BD4C-105BC97DDB89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3528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87" tIns="48294" rIns="96587" bIns="48294" numCol="1" anchor="t" anchorCtr="0" compatLnSpc="1">
            <a:prstTxWarp prst="textNoShape">
              <a:avLst/>
            </a:prstTxWarp>
          </a:bodyPr>
          <a:lstStyle>
            <a:lvl1pPr defTabSz="965969">
              <a:defRPr sz="1200" b="0"/>
            </a:lvl1pPr>
          </a:lstStyle>
          <a:p>
            <a:endParaRPr lang="fi-F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384" y="0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87" tIns="48294" rIns="96587" bIns="48294" numCol="1" anchor="t" anchorCtr="0" compatLnSpc="1">
            <a:prstTxWarp prst="textNoShape">
              <a:avLst/>
            </a:prstTxWarp>
          </a:bodyPr>
          <a:lstStyle>
            <a:lvl1pPr algn="r" defTabSz="965969">
              <a:defRPr sz="1200" b="0"/>
            </a:lvl1pPr>
          </a:lstStyle>
          <a:p>
            <a:endParaRPr lang="fi-FI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6763"/>
            <a:ext cx="6821487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051" y="4862141"/>
            <a:ext cx="5681963" cy="460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87" tIns="48294" rIns="96587" bIns="482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785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87" tIns="48294" rIns="96587" bIns="48294" numCol="1" anchor="b" anchorCtr="0" compatLnSpc="1">
            <a:prstTxWarp prst="textNoShape">
              <a:avLst/>
            </a:prstTxWarp>
          </a:bodyPr>
          <a:lstStyle>
            <a:lvl1pPr defTabSz="965969">
              <a:defRPr sz="1200" b="0"/>
            </a:lvl1pPr>
          </a:lstStyle>
          <a:p>
            <a:endParaRPr lang="fi-FI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384" y="9720785"/>
            <a:ext cx="3079071" cy="51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87" tIns="48294" rIns="96587" bIns="48294" numCol="1" anchor="b" anchorCtr="0" compatLnSpc="1">
            <a:prstTxWarp prst="textNoShape">
              <a:avLst/>
            </a:prstTxWarp>
          </a:bodyPr>
          <a:lstStyle>
            <a:lvl1pPr algn="r" defTabSz="965969">
              <a:defRPr sz="1200" b="0"/>
            </a:lvl1pPr>
          </a:lstStyle>
          <a:p>
            <a:fld id="{C63E8B1E-8334-4D5F-891E-3B58F056A3C4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3047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sv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76" name="Picture 3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" y="1877"/>
            <a:ext cx="12191485" cy="685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91477" y="980728"/>
            <a:ext cx="9408531" cy="1368152"/>
          </a:xfrm>
        </p:spPr>
        <p:txBody>
          <a:bodyPr anchor="b">
            <a:normAutofit/>
          </a:bodyPr>
          <a:lstStyle>
            <a:lvl1pPr algn="ctr">
              <a:lnSpc>
                <a:spcPts val="5200"/>
              </a:lnSpc>
              <a:defRPr sz="3800" spc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fi-FI" noProof="0"/>
              <a:t>Muokkaa perustyyl. napsautt.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91477" y="2708920"/>
            <a:ext cx="9408531" cy="576064"/>
          </a:xfrm>
        </p:spPr>
        <p:txBody>
          <a:bodyPr lIns="0">
            <a:norm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295185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10" name="Sisällön paikkamerkki 9"/>
          <p:cNvSpPr>
            <a:spLocks noGrp="1"/>
          </p:cNvSpPr>
          <p:nvPr>
            <p:ph sz="quarter" idx="10"/>
          </p:nvPr>
        </p:nvSpPr>
        <p:spPr>
          <a:xfrm>
            <a:off x="1295467" y="2060848"/>
            <a:ext cx="9409045" cy="3960441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>
              <a:spcBef>
                <a:spcPts val="900"/>
              </a:spcBef>
              <a:defRPr sz="2000"/>
            </a:lvl2pPr>
            <a:lvl3pPr>
              <a:spcBef>
                <a:spcPts val="900"/>
              </a:spcBef>
              <a:defRPr sz="1800"/>
            </a:lvl3pPr>
            <a:lvl4pPr>
              <a:spcBef>
                <a:spcPts val="900"/>
              </a:spcBef>
              <a:defRPr sz="1800"/>
            </a:lvl4pPr>
            <a:lvl5pPr>
              <a:spcBef>
                <a:spcPts val="900"/>
              </a:spcBef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588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10" name="Sisällön paikkamerkki 9"/>
          <p:cNvSpPr>
            <a:spLocks noGrp="1"/>
          </p:cNvSpPr>
          <p:nvPr>
            <p:ph sz="quarter" idx="10"/>
          </p:nvPr>
        </p:nvSpPr>
        <p:spPr>
          <a:xfrm>
            <a:off x="1295467" y="2060848"/>
            <a:ext cx="4416491" cy="3960441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defRPr sz="1600"/>
            </a:lvl1pPr>
            <a:lvl2pPr>
              <a:lnSpc>
                <a:spcPct val="100000"/>
              </a:lnSpc>
              <a:spcBef>
                <a:spcPts val="900"/>
              </a:spcBef>
              <a:defRPr sz="1600"/>
            </a:lvl2pPr>
            <a:lvl3pPr>
              <a:lnSpc>
                <a:spcPct val="100000"/>
              </a:lnSpc>
              <a:spcBef>
                <a:spcPts val="900"/>
              </a:spcBef>
              <a:defRPr sz="1400"/>
            </a:lvl3pPr>
            <a:lvl4pPr>
              <a:lnSpc>
                <a:spcPct val="100000"/>
              </a:lnSpc>
              <a:spcBef>
                <a:spcPts val="900"/>
              </a:spcBef>
              <a:defRPr sz="1400"/>
            </a:lvl4pPr>
            <a:lvl5pPr>
              <a:lnSpc>
                <a:spcPct val="100000"/>
              </a:lnSpc>
              <a:spcBef>
                <a:spcPts val="900"/>
              </a:spcBef>
              <a:defRPr sz="13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9"/>
          <p:cNvSpPr>
            <a:spLocks noGrp="1"/>
          </p:cNvSpPr>
          <p:nvPr>
            <p:ph sz="quarter" idx="11"/>
          </p:nvPr>
        </p:nvSpPr>
        <p:spPr>
          <a:xfrm>
            <a:off x="6288021" y="2060848"/>
            <a:ext cx="4416491" cy="3960441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defRPr sz="1600"/>
            </a:lvl1pPr>
            <a:lvl2pPr>
              <a:lnSpc>
                <a:spcPct val="100000"/>
              </a:lnSpc>
              <a:spcBef>
                <a:spcPts val="900"/>
              </a:spcBef>
              <a:defRPr sz="1600"/>
            </a:lvl2pPr>
            <a:lvl3pPr>
              <a:lnSpc>
                <a:spcPct val="100000"/>
              </a:lnSpc>
              <a:spcBef>
                <a:spcPts val="900"/>
              </a:spcBef>
              <a:defRPr sz="1400"/>
            </a:lvl3pPr>
            <a:lvl4pPr>
              <a:lnSpc>
                <a:spcPct val="100000"/>
              </a:lnSpc>
              <a:spcBef>
                <a:spcPts val="900"/>
              </a:spcBef>
              <a:defRPr sz="1400"/>
            </a:lvl4pPr>
            <a:lvl5pPr>
              <a:lnSpc>
                <a:spcPct val="100000"/>
              </a:lnSpc>
              <a:spcBef>
                <a:spcPts val="900"/>
              </a:spcBef>
              <a:defRPr sz="13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1179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1295467" y="1916832"/>
            <a:ext cx="4416491" cy="639762"/>
          </a:xfrm>
        </p:spPr>
        <p:txBody>
          <a:bodyPr lIns="0" anchor="b">
            <a:noAutofit/>
          </a:bodyPr>
          <a:lstStyle>
            <a:lvl1pPr marL="0" indent="0">
              <a:lnSpc>
                <a:spcPts val="2500"/>
              </a:lnSpc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8021" y="1916832"/>
            <a:ext cx="4416491" cy="648072"/>
          </a:xfrm>
        </p:spPr>
        <p:txBody>
          <a:bodyPr lIns="0" anchor="b">
            <a:noAutofit/>
          </a:bodyPr>
          <a:lstStyle>
            <a:lvl1pPr marL="0" indent="0">
              <a:lnSpc>
                <a:spcPts val="2500"/>
              </a:lnSpc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Sisällön paikkamerkki 9"/>
          <p:cNvSpPr>
            <a:spLocks noGrp="1"/>
          </p:cNvSpPr>
          <p:nvPr>
            <p:ph sz="quarter" idx="10"/>
          </p:nvPr>
        </p:nvSpPr>
        <p:spPr>
          <a:xfrm>
            <a:off x="1295467" y="2708920"/>
            <a:ext cx="4416491" cy="3312368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defRPr sz="1600"/>
            </a:lvl1pPr>
            <a:lvl2pPr>
              <a:lnSpc>
                <a:spcPct val="100000"/>
              </a:lnSpc>
              <a:spcBef>
                <a:spcPts val="900"/>
              </a:spcBef>
              <a:defRPr sz="1600"/>
            </a:lvl2pPr>
            <a:lvl3pPr>
              <a:lnSpc>
                <a:spcPct val="100000"/>
              </a:lnSpc>
              <a:spcBef>
                <a:spcPts val="900"/>
              </a:spcBef>
              <a:defRPr sz="1400"/>
            </a:lvl3pPr>
            <a:lvl4pPr>
              <a:lnSpc>
                <a:spcPct val="100000"/>
              </a:lnSpc>
              <a:spcBef>
                <a:spcPts val="900"/>
              </a:spcBef>
              <a:defRPr sz="1400"/>
            </a:lvl4pPr>
            <a:lvl5pPr>
              <a:lnSpc>
                <a:spcPct val="100000"/>
              </a:lnSpc>
              <a:spcBef>
                <a:spcPts val="900"/>
              </a:spcBef>
              <a:defRPr sz="13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9"/>
          <p:cNvSpPr>
            <a:spLocks noGrp="1"/>
          </p:cNvSpPr>
          <p:nvPr>
            <p:ph sz="quarter" idx="11"/>
          </p:nvPr>
        </p:nvSpPr>
        <p:spPr>
          <a:xfrm>
            <a:off x="6288021" y="2708920"/>
            <a:ext cx="4416491" cy="3312368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defRPr sz="1600"/>
            </a:lvl1pPr>
            <a:lvl2pPr>
              <a:lnSpc>
                <a:spcPct val="100000"/>
              </a:lnSpc>
              <a:spcBef>
                <a:spcPts val="900"/>
              </a:spcBef>
              <a:defRPr sz="1600"/>
            </a:lvl2pPr>
            <a:lvl3pPr>
              <a:lnSpc>
                <a:spcPct val="100000"/>
              </a:lnSpc>
              <a:spcBef>
                <a:spcPts val="900"/>
              </a:spcBef>
              <a:defRPr sz="1400"/>
            </a:lvl3pPr>
            <a:lvl4pPr>
              <a:lnSpc>
                <a:spcPct val="100000"/>
              </a:lnSpc>
              <a:spcBef>
                <a:spcPts val="900"/>
              </a:spcBef>
              <a:defRPr sz="1400"/>
            </a:lvl4pPr>
            <a:lvl5pPr>
              <a:lnSpc>
                <a:spcPct val="100000"/>
              </a:lnSpc>
              <a:spcBef>
                <a:spcPts val="900"/>
              </a:spcBef>
              <a:defRPr sz="13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9336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52156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35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69" y="476672"/>
            <a:ext cx="3360372" cy="1224136"/>
          </a:xfrm>
        </p:spPr>
        <p:txBody>
          <a:bodyPr anchor="b"/>
          <a:lstStyle>
            <a:lvl1pPr algn="l">
              <a:lnSpc>
                <a:spcPts val="2500"/>
              </a:lnSpc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1904" y="476673"/>
            <a:ext cx="5472608" cy="5544616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67" y="1844825"/>
            <a:ext cx="3360373" cy="4176465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80608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7595" y="4941168"/>
            <a:ext cx="7200800" cy="572616"/>
          </a:xfrm>
        </p:spPr>
        <p:txBody>
          <a:bodyPr anchor="b">
            <a:noAutofit/>
          </a:bodyPr>
          <a:lstStyle>
            <a:lvl1pPr algn="ctr">
              <a:lnSpc>
                <a:spcPts val="2500"/>
              </a:lnSpc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47595" y="620688"/>
            <a:ext cx="7200800" cy="41764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47595" y="5661248"/>
            <a:ext cx="7200800" cy="500608"/>
          </a:xfrm>
        </p:spPr>
        <p:txBody>
          <a:bodyPr>
            <a:noAutofit/>
          </a:bodyPr>
          <a:lstStyle>
            <a:lvl1pPr marL="0" indent="0" algn="ctr">
              <a:lnSpc>
                <a:spcPts val="18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0898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isätieto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76" name="Picture 3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" y="1877"/>
            <a:ext cx="12191485" cy="685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47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391477" y="980728"/>
            <a:ext cx="9408531" cy="1368152"/>
          </a:xfrm>
        </p:spPr>
        <p:txBody>
          <a:bodyPr anchor="b">
            <a:normAutofit/>
          </a:bodyPr>
          <a:lstStyle>
            <a:lvl1pPr algn="ctr">
              <a:lnSpc>
                <a:spcPts val="5200"/>
              </a:lnSpc>
              <a:defRPr sz="3800" spc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fi-FI" noProof="0"/>
              <a:t>Lisätietoja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91477" y="2708920"/>
            <a:ext cx="9408531" cy="576064"/>
          </a:xfrm>
        </p:spPr>
        <p:txBody>
          <a:bodyPr lIns="0">
            <a:norm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noProof="0"/>
              <a:t>www.maanmittauslaitos.fi</a:t>
            </a:r>
          </a:p>
        </p:txBody>
      </p:sp>
    </p:spTree>
    <p:extLst>
      <p:ext uri="{BB962C8B-B14F-4D97-AF65-F5344CB8AC3E}">
        <p14:creationId xmlns:p14="http://schemas.microsoft.com/office/powerpoint/2010/main" val="2013863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Kansi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Maanmittauslaitoksen logo">
            <a:extLst>
              <a:ext uri="{FF2B5EF4-FFF2-40B4-BE49-F238E27FC236}">
                <a16:creationId xmlns:a16="http://schemas.microsoft.com/office/drawing/2014/main" id="{3343EDA3-4AB8-4917-B439-52E657C0D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375" y="441493"/>
            <a:ext cx="2330071" cy="124387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014A11-5B1F-4342-9A16-D21F5A065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38251" y="2312896"/>
            <a:ext cx="7115175" cy="1981199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br>
              <a:rPr lang="fi-FI"/>
            </a:br>
            <a:r>
              <a:rPr lang="fi-FI" err="1"/>
              <a:t>tt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DA27894-5EDE-47B9-9F25-0B3B1F1D9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4415470"/>
            <a:ext cx="5953125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03A438EC-6334-489B-9207-7FFB9C037C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8251" y="5594350"/>
            <a:ext cx="5953124" cy="10112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Esittäjä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53458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3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6E2064-869F-4CEB-9739-CEC4D3E0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615"/>
            <a:ext cx="10515600" cy="4299349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266B7F"/>
              </a:buClr>
              <a:buNone/>
              <a:defRPr sz="1800"/>
            </a:lvl1pPr>
            <a:lvl2pPr marL="342900" indent="0">
              <a:lnSpc>
                <a:spcPct val="100000"/>
              </a:lnSpc>
              <a:buClr>
                <a:srgbClr val="266B7F"/>
              </a:buClr>
              <a:buNone/>
              <a:defRPr sz="1500"/>
            </a:lvl2pPr>
            <a:lvl3pPr marL="685800" indent="0">
              <a:lnSpc>
                <a:spcPct val="100000"/>
              </a:lnSpc>
              <a:buClr>
                <a:srgbClr val="266B7F"/>
              </a:buClr>
              <a:buNone/>
              <a:defRPr sz="1500"/>
            </a:lvl3pPr>
            <a:lvl4pPr marL="1028700" indent="0">
              <a:lnSpc>
                <a:spcPct val="100000"/>
              </a:lnSpc>
              <a:buClr>
                <a:srgbClr val="266B7F"/>
              </a:buClr>
              <a:buNone/>
              <a:defRPr sz="1350"/>
            </a:lvl4pPr>
            <a:lvl5pPr marL="1371600" indent="0">
              <a:lnSpc>
                <a:spcPct val="100000"/>
              </a:lnSpc>
              <a:buClr>
                <a:srgbClr val="266B7F"/>
              </a:buClr>
              <a:buNone/>
              <a:defRPr sz="135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5C9380-450F-47CE-97A6-96E06D320A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AB2791-DCE0-4ECC-BA58-FEDBE7FE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A2AAFD-3066-4924-98AE-C2DE03B8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E2208ABA-B821-42D8-AD65-0D92A265D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3347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995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3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6E2064-869F-4CEB-9739-CEC4D3E0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615"/>
            <a:ext cx="10515600" cy="4299349"/>
          </a:xfrm>
        </p:spPr>
        <p:txBody>
          <a:bodyPr/>
          <a:lstStyle>
            <a:lvl1pPr>
              <a:lnSpc>
                <a:spcPct val="100000"/>
              </a:lnSpc>
              <a:buClr>
                <a:srgbClr val="266B7F"/>
              </a:buClr>
              <a:defRPr sz="1800"/>
            </a:lvl1pPr>
            <a:lvl2pPr>
              <a:lnSpc>
                <a:spcPct val="100000"/>
              </a:lnSpc>
              <a:buClr>
                <a:srgbClr val="266B7F"/>
              </a:buClr>
              <a:defRPr sz="1800"/>
            </a:lvl2pPr>
            <a:lvl3pPr>
              <a:lnSpc>
                <a:spcPct val="100000"/>
              </a:lnSpc>
              <a:buClr>
                <a:srgbClr val="266B7F"/>
              </a:buClr>
              <a:defRPr sz="1500"/>
            </a:lvl3pPr>
            <a:lvl4pPr>
              <a:lnSpc>
                <a:spcPct val="100000"/>
              </a:lnSpc>
              <a:buClr>
                <a:srgbClr val="266B7F"/>
              </a:buClr>
              <a:defRPr sz="1500"/>
            </a:lvl4pPr>
            <a:lvl5pPr>
              <a:lnSpc>
                <a:spcPct val="100000"/>
              </a:lnSpc>
              <a:buClr>
                <a:srgbClr val="266B7F"/>
              </a:buClr>
              <a:defRPr sz="135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3F36533F-D97D-4B4D-B1BD-874C4CFFD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9" name="Päivämäärän paikkamerkki 3">
            <a:extLst>
              <a:ext uri="{FF2B5EF4-FFF2-40B4-BE49-F238E27FC236}">
                <a16:creationId xmlns:a16="http://schemas.microsoft.com/office/drawing/2014/main" id="{35587246-E4F2-411B-B344-381EC5124D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1" name="Dian numeron paikkamerkki 5">
            <a:extLst>
              <a:ext uri="{FF2B5EF4-FFF2-40B4-BE49-F238E27FC236}">
                <a16:creationId xmlns:a16="http://schemas.microsoft.com/office/drawing/2014/main" id="{76DC0843-B6E9-43E9-805F-A709EAF8E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2" name="Alatunnisteen paikkamerkki 4">
            <a:extLst>
              <a:ext uri="{FF2B5EF4-FFF2-40B4-BE49-F238E27FC236}">
                <a16:creationId xmlns:a16="http://schemas.microsoft.com/office/drawing/2014/main" id="{84F440DF-24E7-4BEE-95C8-C9374BDB4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26037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995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ullet 3kpl animo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5C35083F-627D-41B1-A07B-EA80EF02DB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943950" y="413250"/>
            <a:ext cx="6201228" cy="661464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3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946833-45CC-43B6-A6B4-93878DCF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138868" y="1955062"/>
            <a:ext cx="2277736" cy="3767026"/>
          </a:xfrm>
          <a:prstGeom prst="rect">
            <a:avLst/>
          </a:prstGeom>
          <a:effectLst>
            <a:outerShdw blurRad="76200" dist="114300" dir="2700000" algn="tl" rotWithShape="0">
              <a:prstClr val="black">
                <a:alpha val="63000"/>
              </a:prstClr>
            </a:outerShdw>
          </a:effectLst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0AC53B5C-E666-439E-907F-FE75B9BEC6AE}"/>
              </a:ext>
            </a:extLst>
          </p:cNvPr>
          <p:cNvSpPr/>
          <p:nvPr/>
        </p:nvSpPr>
        <p:spPr>
          <a:xfrm>
            <a:off x="1908647" y="2279533"/>
            <a:ext cx="678044" cy="6780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1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C94AF371-6E1E-40FC-829C-1DC6106FD67C}"/>
              </a:ext>
            </a:extLst>
          </p:cNvPr>
          <p:cNvSpPr/>
          <p:nvPr/>
        </p:nvSpPr>
        <p:spPr>
          <a:xfrm>
            <a:off x="2206714" y="3419797"/>
            <a:ext cx="678044" cy="6780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2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11757E9B-4EEF-475C-9717-4815448E8AF5}"/>
              </a:ext>
            </a:extLst>
          </p:cNvPr>
          <p:cNvSpPr/>
          <p:nvPr/>
        </p:nvSpPr>
        <p:spPr>
          <a:xfrm>
            <a:off x="1894442" y="4559162"/>
            <a:ext cx="678044" cy="6780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3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4F3058CF-CAB8-4365-88EF-7625131E1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47252" y="2422658"/>
            <a:ext cx="7069373" cy="499099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1981F9E5-F2D5-4EA5-96DB-A2A236C5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59960" y="3568525"/>
            <a:ext cx="7069373" cy="499099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7E119EE6-2F6E-4A5E-8A6F-FA9B678FC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47252" y="4705725"/>
            <a:ext cx="7069373" cy="499099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6" name="Kuva 25">
            <a:extLst>
              <a:ext uri="{FF2B5EF4-FFF2-40B4-BE49-F238E27FC236}">
                <a16:creationId xmlns:a16="http://schemas.microsoft.com/office/drawing/2014/main" id="{F8AF0AEB-641E-4905-88BA-2FBA1F5FF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7F2A2916-376E-41D8-8ED2-403FF8AE93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9" name="Dian numeron paikkamerkki 5">
            <a:extLst>
              <a:ext uri="{FF2B5EF4-FFF2-40B4-BE49-F238E27FC236}">
                <a16:creationId xmlns:a16="http://schemas.microsoft.com/office/drawing/2014/main" id="{B287915D-6EC0-4A2C-A044-D5706D1B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0" name="Alatunnisteen paikkamerkki 4">
            <a:extLst>
              <a:ext uri="{FF2B5EF4-FFF2-40B4-BE49-F238E27FC236}">
                <a16:creationId xmlns:a16="http://schemas.microsoft.com/office/drawing/2014/main" id="{30984DC9-8697-47B6-89F1-92DF05EC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28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 p14:bounceEnd="4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4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4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  <p:hf hdr="0" dt="0"/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995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ullet 4kpl animo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uva 24">
            <a:extLst>
              <a:ext uri="{FF2B5EF4-FFF2-40B4-BE49-F238E27FC236}">
                <a16:creationId xmlns:a16="http://schemas.microsoft.com/office/drawing/2014/main" id="{95E83341-D991-4F4B-B97D-588D5B26B4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528844" y="898202"/>
            <a:ext cx="5362607" cy="57201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3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946833-45CC-43B6-A6B4-93878DCF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984854" y="2082729"/>
            <a:ext cx="1969707" cy="3257592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63000"/>
              </a:prstClr>
            </a:outerShdw>
          </a:effectLst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0AC53B5C-E666-439E-907F-FE75B9BEC6AE}"/>
              </a:ext>
            </a:extLst>
          </p:cNvPr>
          <p:cNvSpPr/>
          <p:nvPr/>
        </p:nvSpPr>
        <p:spPr>
          <a:xfrm>
            <a:off x="1269195" y="1839637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1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C94AF371-6E1E-40FC-829C-1DC6106FD67C}"/>
              </a:ext>
            </a:extLst>
          </p:cNvPr>
          <p:cNvSpPr/>
          <p:nvPr/>
        </p:nvSpPr>
        <p:spPr>
          <a:xfrm>
            <a:off x="1817177" y="2862857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2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11757E9B-4EEF-475C-9717-4815448E8AF5}"/>
              </a:ext>
            </a:extLst>
          </p:cNvPr>
          <p:cNvSpPr/>
          <p:nvPr/>
        </p:nvSpPr>
        <p:spPr>
          <a:xfrm>
            <a:off x="1890209" y="3966396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3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4F3058CF-CAB8-4365-88EF-7625131E1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9983" y="1877631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1981F9E5-F2D5-4EA5-96DB-A2A236C5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28844" y="2884708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7E119EE6-2F6E-4A5E-8A6F-FA9B678FC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7499" y="3989524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BFD7E35F-18E0-4B3A-BF85-C761EF97CE81}"/>
              </a:ext>
            </a:extLst>
          </p:cNvPr>
          <p:cNvSpPr/>
          <p:nvPr/>
        </p:nvSpPr>
        <p:spPr>
          <a:xfrm>
            <a:off x="1350209" y="5050978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4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8" name="Tekstin paikkamerkki 20">
            <a:extLst>
              <a:ext uri="{FF2B5EF4-FFF2-40B4-BE49-F238E27FC236}">
                <a16:creationId xmlns:a16="http://schemas.microsoft.com/office/drawing/2014/main" id="{7339BC3F-DDB7-406D-9550-FB01284EFC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44432" y="5109314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9" name="Kuva 28">
            <a:extLst>
              <a:ext uri="{FF2B5EF4-FFF2-40B4-BE49-F238E27FC236}">
                <a16:creationId xmlns:a16="http://schemas.microsoft.com/office/drawing/2014/main" id="{01111A49-E177-44FE-85B2-9D4C261DC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30" name="Päivämäärän paikkamerkki 3">
            <a:extLst>
              <a:ext uri="{FF2B5EF4-FFF2-40B4-BE49-F238E27FC236}">
                <a16:creationId xmlns:a16="http://schemas.microsoft.com/office/drawing/2014/main" id="{573DC23F-1FF4-432F-90E6-6D424BB6EB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2" name="Dian numeron paikkamerkki 5">
            <a:extLst>
              <a:ext uri="{FF2B5EF4-FFF2-40B4-BE49-F238E27FC236}">
                <a16:creationId xmlns:a16="http://schemas.microsoft.com/office/drawing/2014/main" id="{73A84CC5-58C4-40D7-9D2F-54B4E142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3" name="Alatunnisteen paikkamerkki 4">
            <a:extLst>
              <a:ext uri="{FF2B5EF4-FFF2-40B4-BE49-F238E27FC236}">
                <a16:creationId xmlns:a16="http://schemas.microsoft.com/office/drawing/2014/main" id="{1E59479D-38EF-43C7-9999-AE293DC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664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 p14:bounceEnd="65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65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65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65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  <p:hf hdr="0" dt="0"/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995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ullet 5kpl animo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uva 24">
            <a:extLst>
              <a:ext uri="{FF2B5EF4-FFF2-40B4-BE49-F238E27FC236}">
                <a16:creationId xmlns:a16="http://schemas.microsoft.com/office/drawing/2014/main" id="{95E83341-D991-4F4B-B97D-588D5B26B4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528844" y="898202"/>
            <a:ext cx="5362607" cy="57201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3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946833-45CC-43B6-A6B4-93878DCF2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984854" y="2082729"/>
            <a:ext cx="1969707" cy="3257592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63000"/>
              </a:prstClr>
            </a:outerShdw>
          </a:effectLst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0AC53B5C-E666-439E-907F-FE75B9BEC6AE}"/>
              </a:ext>
            </a:extLst>
          </p:cNvPr>
          <p:cNvSpPr/>
          <p:nvPr/>
        </p:nvSpPr>
        <p:spPr>
          <a:xfrm>
            <a:off x="1223412" y="1819973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1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C94AF371-6E1E-40FC-829C-1DC6106FD67C}"/>
              </a:ext>
            </a:extLst>
          </p:cNvPr>
          <p:cNvSpPr/>
          <p:nvPr/>
        </p:nvSpPr>
        <p:spPr>
          <a:xfrm>
            <a:off x="1724528" y="2597369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2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11757E9B-4EEF-475C-9717-4815448E8AF5}"/>
              </a:ext>
            </a:extLst>
          </p:cNvPr>
          <p:cNvSpPr/>
          <p:nvPr/>
        </p:nvSpPr>
        <p:spPr>
          <a:xfrm>
            <a:off x="1898912" y="3424309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3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4F3058CF-CAB8-4365-88EF-7625131E1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883" y="1864931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1981F9E5-F2D5-4EA5-96DB-A2A236C5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6196" y="2619220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7E119EE6-2F6E-4A5E-8A6F-FA9B678FC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16202" y="3453786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BFD7E35F-18E0-4B3A-BF85-C761EF97CE81}"/>
              </a:ext>
            </a:extLst>
          </p:cNvPr>
          <p:cNvSpPr/>
          <p:nvPr/>
        </p:nvSpPr>
        <p:spPr>
          <a:xfrm>
            <a:off x="1749032" y="4298545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4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8" name="Tekstin paikkamerkki 20">
            <a:extLst>
              <a:ext uri="{FF2B5EF4-FFF2-40B4-BE49-F238E27FC236}">
                <a16:creationId xmlns:a16="http://schemas.microsoft.com/office/drawing/2014/main" id="{7339BC3F-DDB7-406D-9550-FB01284EFC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36906" y="4337831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Ellipsi 19">
            <a:extLst>
              <a:ext uri="{FF2B5EF4-FFF2-40B4-BE49-F238E27FC236}">
                <a16:creationId xmlns:a16="http://schemas.microsoft.com/office/drawing/2014/main" id="{029FF81D-7B87-4FB5-9B09-FCDED102394B}"/>
              </a:ext>
            </a:extLst>
          </p:cNvPr>
          <p:cNvSpPr/>
          <p:nvPr/>
        </p:nvSpPr>
        <p:spPr>
          <a:xfrm>
            <a:off x="1293789" y="5099775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81000" rIns="54000" bIns="54000" rtlCol="0" anchor="ctr"/>
          <a:lstStyle/>
          <a:p>
            <a:pPr algn="ctr"/>
            <a:r>
              <a:rPr lang="en-GB" sz="1800">
                <a:solidFill>
                  <a:schemeClr val="accent3"/>
                </a:solidFill>
              </a:rPr>
              <a:t>5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4" name="Tekstin paikkamerkki 20">
            <a:extLst>
              <a:ext uri="{FF2B5EF4-FFF2-40B4-BE49-F238E27FC236}">
                <a16:creationId xmlns:a16="http://schemas.microsoft.com/office/drawing/2014/main" id="{2ACD8C18-4544-4D5A-8124-FF1819E1C4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78288" y="5144227"/>
            <a:ext cx="7069373" cy="499099"/>
          </a:xfrm>
        </p:spPr>
        <p:txBody>
          <a:bodyPr anchor="ctr" anchorCtr="0"/>
          <a:lstStyle>
            <a:lvl1pPr marL="0" indent="0">
              <a:buNone/>
              <a:defRPr sz="18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1" name="Kuva 30">
            <a:extLst>
              <a:ext uri="{FF2B5EF4-FFF2-40B4-BE49-F238E27FC236}">
                <a16:creationId xmlns:a16="http://schemas.microsoft.com/office/drawing/2014/main" id="{3F0DF13C-C395-471B-B520-7CD686D5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32" name="Päivämäärän paikkamerkki 3">
            <a:extLst>
              <a:ext uri="{FF2B5EF4-FFF2-40B4-BE49-F238E27FC236}">
                <a16:creationId xmlns:a16="http://schemas.microsoft.com/office/drawing/2014/main" id="{E3F580A4-9AFF-4738-AED8-D18D2A57CF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4" name="Dian numeron paikkamerkki 5">
            <a:extLst>
              <a:ext uri="{FF2B5EF4-FFF2-40B4-BE49-F238E27FC236}">
                <a16:creationId xmlns:a16="http://schemas.microsoft.com/office/drawing/2014/main" id="{418AAC84-E800-4F45-A63B-C91BDC3A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5" name="Alatunnisteen paikkamerkki 4">
            <a:extLst>
              <a:ext uri="{FF2B5EF4-FFF2-40B4-BE49-F238E27FC236}">
                <a16:creationId xmlns:a16="http://schemas.microsoft.com/office/drawing/2014/main" id="{EA189938-C2F8-47C6-AA91-8EC82B41F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21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 p14:bounceEnd="65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 p14:bounceEnd="65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 p14:bounceEnd="65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 p14:bounceEnd="65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 p14:bounceEnd="65000">
                                          <p:cBhvr>
                                            <p:cTn id="5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0" grpId="0" animBg="1"/>
          <p:bldP spid="24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5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0" grpId="0" animBg="1"/>
          <p:bldP spid="24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  <p:hf hdr="0" dt="0"/>
  <p:extLst>
    <p:ext uri="{DCECCB84-F9BA-43D5-87BE-67443E8EF086}">
      <p15:sldGuideLst xmlns:p15="http://schemas.microsoft.com/office/powerpoint/2012/main">
        <p15:guide id="3" orient="horz" pos="4320" userDrawn="1">
          <p15:clr>
            <a:srgbClr val="FBAE40"/>
          </p15:clr>
        </p15:guide>
        <p15:guide id="4" pos="995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 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BB90A30F-7AA8-4EA8-AEFA-3B416CAF4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7D1935CB-1A89-45CF-A429-C4EE7144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503AEA86-0FD6-431A-B88D-6E707C438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Alatunnisteen paikkamerkki 4">
            <a:extLst>
              <a:ext uri="{FF2B5EF4-FFF2-40B4-BE49-F238E27FC236}">
                <a16:creationId xmlns:a16="http://schemas.microsoft.com/office/drawing/2014/main" id="{C491BC53-C9D0-40D8-A4A8-15FE703CD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277664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9274"/>
            <a:ext cx="10512425" cy="13248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1874075"/>
            <a:ext cx="4533900" cy="43267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3688" y="1874074"/>
            <a:ext cx="5978525" cy="4326702"/>
          </a:xfrm>
          <a:prstGeom prst="roundRect">
            <a:avLst>
              <a:gd name="adj" fmla="val 1495"/>
            </a:avLst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1AAB3EB5-1A17-4A71-B464-169F367D4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953009C1-2FC1-4412-ACAD-D3521039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5A5CBEEB-2537-457C-BEF5-A9A63427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9A4660D8-6576-488A-88F8-C2140A901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6263038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">
            <a:extLst>
              <a:ext uri="{FF2B5EF4-FFF2-40B4-BE49-F238E27FC236}">
                <a16:creationId xmlns:a16="http://schemas.microsoft.com/office/drawing/2014/main" id="{04329041-8CA0-4D47-ADF0-191EBA1A2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4339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1158DED-3FF5-4FC7-B0E0-2359BB76C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896022"/>
            <a:ext cx="5184000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E499423-A456-44D4-A6F8-477237973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36057"/>
            <a:ext cx="5184000" cy="3453606"/>
          </a:xfrm>
        </p:spPr>
        <p:txBody>
          <a:bodyPr/>
          <a:lstStyle>
            <a:lvl1pPr>
              <a:lnSpc>
                <a:spcPct val="100000"/>
              </a:lnSpc>
              <a:buClr>
                <a:srgbClr val="266B7F"/>
              </a:buClr>
              <a:defRPr sz="1500"/>
            </a:lvl1pPr>
            <a:lvl2pPr>
              <a:lnSpc>
                <a:spcPct val="100000"/>
              </a:lnSpc>
              <a:buClr>
                <a:srgbClr val="266B7F"/>
              </a:buClr>
              <a:defRPr sz="1500">
                <a:latin typeface="Daytona" panose="020B0604030500040204" pitchFamily="34" charset="0"/>
              </a:defRPr>
            </a:lvl2pPr>
            <a:lvl3pPr>
              <a:lnSpc>
                <a:spcPct val="100000"/>
              </a:lnSpc>
              <a:buClr>
                <a:srgbClr val="266B7F"/>
              </a:buClr>
              <a:defRPr sz="1350">
                <a:latin typeface="Daytona" panose="020B0604030500040204" pitchFamily="34" charset="0"/>
              </a:defRPr>
            </a:lvl3pPr>
            <a:lvl4pPr>
              <a:lnSpc>
                <a:spcPct val="100000"/>
              </a:lnSpc>
              <a:buClr>
                <a:srgbClr val="266B7F"/>
              </a:buClr>
              <a:defRPr sz="1350">
                <a:latin typeface="Daytona" panose="020B0604030500040204" pitchFamily="34" charset="0"/>
              </a:defRPr>
            </a:lvl4pPr>
            <a:lvl5pPr>
              <a:lnSpc>
                <a:spcPct val="100000"/>
              </a:lnSpc>
              <a:buClr>
                <a:srgbClr val="266B7F"/>
              </a:buClr>
              <a:defRPr sz="1350">
                <a:latin typeface="Daytona" panose="020B060403050004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363BC31-67E7-43B6-A03A-9EC006F91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896022"/>
            <a:ext cx="5183188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09EA6F6-83F7-4036-B75D-8CE592FEA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736057"/>
            <a:ext cx="5183188" cy="3453606"/>
          </a:xfrm>
        </p:spPr>
        <p:txBody>
          <a:bodyPr/>
          <a:lstStyle>
            <a:lvl1pPr>
              <a:lnSpc>
                <a:spcPct val="100000"/>
              </a:lnSpc>
              <a:buClr>
                <a:srgbClr val="266B7F"/>
              </a:buClr>
              <a:defRPr sz="1500"/>
            </a:lvl1pPr>
            <a:lvl2pPr>
              <a:lnSpc>
                <a:spcPct val="100000"/>
              </a:lnSpc>
              <a:buClr>
                <a:srgbClr val="266B7F"/>
              </a:buClr>
              <a:defRPr sz="1500">
                <a:latin typeface="Daytona" panose="020B0604030500040204" pitchFamily="34" charset="0"/>
              </a:defRPr>
            </a:lvl2pPr>
            <a:lvl3pPr>
              <a:lnSpc>
                <a:spcPct val="100000"/>
              </a:lnSpc>
              <a:buClr>
                <a:srgbClr val="266B7F"/>
              </a:buClr>
              <a:defRPr sz="1350">
                <a:latin typeface="Daytona" panose="020B0604030500040204" pitchFamily="34" charset="0"/>
              </a:defRPr>
            </a:lvl3pPr>
            <a:lvl4pPr>
              <a:lnSpc>
                <a:spcPct val="100000"/>
              </a:lnSpc>
              <a:buClr>
                <a:srgbClr val="266B7F"/>
              </a:buClr>
              <a:defRPr sz="1350">
                <a:latin typeface="Daytona" panose="020B0604030500040204" pitchFamily="34" charset="0"/>
              </a:defRPr>
            </a:lvl4pPr>
            <a:lvl5pPr>
              <a:lnSpc>
                <a:spcPct val="100000"/>
              </a:lnSpc>
              <a:buClr>
                <a:srgbClr val="266B7F"/>
              </a:buClr>
              <a:defRPr sz="1350">
                <a:latin typeface="Daytona" panose="020B060403050004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B21D955F-EE83-47A8-833D-355A921A5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5CB3F77-D60D-49E8-B6E6-CAB03497BB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257BAC0A-0A77-4B96-8EF7-973F8520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444008C5-D429-4CEB-B72E-9FE25F0D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619576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- jaottelu - valo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uvan paikkamerkki 21">
            <a:extLst>
              <a:ext uri="{FF2B5EF4-FFF2-40B4-BE49-F238E27FC236}">
                <a16:creationId xmlns:a16="http://schemas.microsoft.com/office/drawing/2014/main" id="{B3EDF042-F110-4716-827F-D716EEFE8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4" b="16114"/>
          <a:stretch>
            <a:fillRect/>
          </a:stretch>
        </p:blipFill>
        <p:spPr>
          <a:xfrm>
            <a:off x="2" y="0"/>
            <a:ext cx="12191999" cy="4648200"/>
          </a:xfrm>
          <a:prstGeom prst="rect">
            <a:avLst/>
          </a:prstGeom>
        </p:spPr>
      </p:pic>
      <p:sp>
        <p:nvSpPr>
          <p:cNvPr id="25" name="Suorakulmio 24">
            <a:extLst>
              <a:ext uri="{FF2B5EF4-FFF2-40B4-BE49-F238E27FC236}">
                <a16:creationId xmlns:a16="http://schemas.microsoft.com/office/drawing/2014/main" id="{C4BA658A-4D3D-484B-A7DF-ED688BD8297E}"/>
              </a:ext>
            </a:extLst>
          </p:cNvPr>
          <p:cNvSpPr/>
          <p:nvPr/>
        </p:nvSpPr>
        <p:spPr>
          <a:xfrm>
            <a:off x="1" y="1"/>
            <a:ext cx="12192001" cy="4648200"/>
          </a:xfrm>
          <a:prstGeom prst="rect">
            <a:avLst/>
          </a:prstGeom>
          <a:gradFill>
            <a:gsLst>
              <a:gs pos="0">
                <a:schemeClr val="accent2">
                  <a:alpha val="97000"/>
                </a:schemeClr>
              </a:gs>
              <a:gs pos="100000">
                <a:schemeClr val="accent2">
                  <a:alpha val="72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F11B1F-B714-498D-B9B5-73A0ADEA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45"/>
            <a:ext cx="10515600" cy="112630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1BD51AE1-8B8F-44C5-959E-3EF9B9F962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2" y="1682751"/>
            <a:ext cx="10515599" cy="581846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1D820AA8-0A30-469B-8CD8-6158D190B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1" y="3046414"/>
            <a:ext cx="2952751" cy="292576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720000" rIns="144000" bIns="144000"/>
          <a:lstStyle>
            <a:lvl1pPr marL="0" indent="0" algn="ctr">
              <a:buNone/>
              <a:defRPr sz="15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92C9D194-7D02-4F85-ABAE-D1FF7654F9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9322" y="4672013"/>
            <a:ext cx="2430508" cy="111442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8">
            <a:extLst>
              <a:ext uri="{FF2B5EF4-FFF2-40B4-BE49-F238E27FC236}">
                <a16:creationId xmlns:a16="http://schemas.microsoft.com/office/drawing/2014/main" id="{E25D87A0-A455-4C1C-976A-3E0C00B8D4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43426" y="3057527"/>
            <a:ext cx="2952751" cy="292576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720000" rIns="144000" bIns="144000"/>
          <a:lstStyle>
            <a:lvl1pPr marL="0" indent="0" algn="ctr">
              <a:buNone/>
              <a:defRPr sz="15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483F6025-EAF4-40FC-B144-DB9B5367C2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04547" y="4683126"/>
            <a:ext cx="2430508" cy="111442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kstin paikkamerkki 8">
            <a:extLst>
              <a:ext uri="{FF2B5EF4-FFF2-40B4-BE49-F238E27FC236}">
                <a16:creationId xmlns:a16="http://schemas.microsoft.com/office/drawing/2014/main" id="{3A28B453-CC89-4401-A5DC-7CA616E52C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8653" y="3057527"/>
            <a:ext cx="2952751" cy="292576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720000" rIns="144000" bIns="144000"/>
          <a:lstStyle>
            <a:lvl1pPr marL="0" indent="0" algn="ctr">
              <a:buNone/>
              <a:defRPr sz="15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9" name="Tekstin paikkamerkki 10">
            <a:extLst>
              <a:ext uri="{FF2B5EF4-FFF2-40B4-BE49-F238E27FC236}">
                <a16:creationId xmlns:a16="http://schemas.microsoft.com/office/drawing/2014/main" id="{424056B5-16AD-46C6-A163-B9656A7A760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09774" y="4683126"/>
            <a:ext cx="2430508" cy="1114425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9" name="Kuva 28">
            <a:extLst>
              <a:ext uri="{FF2B5EF4-FFF2-40B4-BE49-F238E27FC236}">
                <a16:creationId xmlns:a16="http://schemas.microsoft.com/office/drawing/2014/main" id="{337D717D-563B-484E-B5E0-5CD6C3F9C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30" name="Päivämäärän paikkamerkki 3">
            <a:extLst>
              <a:ext uri="{FF2B5EF4-FFF2-40B4-BE49-F238E27FC236}">
                <a16:creationId xmlns:a16="http://schemas.microsoft.com/office/drawing/2014/main" id="{8B8C01B9-D0AE-4FB0-9F49-4C2D4790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2" name="Dian numeron paikkamerkki 5">
            <a:extLst>
              <a:ext uri="{FF2B5EF4-FFF2-40B4-BE49-F238E27FC236}">
                <a16:creationId xmlns:a16="http://schemas.microsoft.com/office/drawing/2014/main" id="{D990B713-0525-4EC9-9DCD-9BA0C7C78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3" name="Alatunnisteen paikkamerkki 4">
            <a:extLst>
              <a:ext uri="{FF2B5EF4-FFF2-40B4-BE49-F238E27FC236}">
                <a16:creationId xmlns:a16="http://schemas.microsoft.com/office/drawing/2014/main" id="{154ECEF0-F796-4674-A439-8D83BDAA2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31379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1 Kuva (muott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558802"/>
            <a:ext cx="5980111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5980111" cy="41433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Kuvan paikkamerkki 27">
            <a:extLst>
              <a:ext uri="{FF2B5EF4-FFF2-40B4-BE49-F238E27FC236}">
                <a16:creationId xmlns:a16="http://schemas.microsoft.com/office/drawing/2014/main" id="{4905EAD9-C1E6-4DE8-BE51-BAA3DFD8605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543802" y="85641"/>
            <a:ext cx="6358175" cy="6397661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F51DBCBE-1FCA-4BEF-AE89-6F35F217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00652708-8FF8-4483-92B8-7884A814B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FB396018-59AF-4EC5-A1E8-D4ECA551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B579CC2D-6DF8-4203-A33A-8F90743C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9281733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2 Kuvaa (muott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558802"/>
            <a:ext cx="5980111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808412" cy="41433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Kuvan paikkamerkki 27">
            <a:extLst>
              <a:ext uri="{FF2B5EF4-FFF2-40B4-BE49-F238E27FC236}">
                <a16:creationId xmlns:a16="http://schemas.microsoft.com/office/drawing/2014/main" id="{4905EAD9-C1E6-4DE8-BE51-BAA3DFD8605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543802" y="85641"/>
            <a:ext cx="6358175" cy="6397661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9" name="Kuvan paikkamerkki 28">
            <a:extLst>
              <a:ext uri="{FF2B5EF4-FFF2-40B4-BE49-F238E27FC236}">
                <a16:creationId xmlns:a16="http://schemas.microsoft.com/office/drawing/2014/main" id="{B765030A-6CF2-44A9-8562-C67CE8F637E1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803489" y="2872691"/>
            <a:ext cx="3588327" cy="3610610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AB914119-61BC-4EB0-95FD-6E735241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69764465-2361-4F76-94E0-561A35AC28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Dian numeron paikkamerkki 5">
            <a:extLst>
              <a:ext uri="{FF2B5EF4-FFF2-40B4-BE49-F238E27FC236}">
                <a16:creationId xmlns:a16="http://schemas.microsoft.com/office/drawing/2014/main" id="{745FF23F-C00C-402E-8BFC-1B2690CB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1" name="Alatunnisteen paikkamerkki 4">
            <a:extLst>
              <a:ext uri="{FF2B5EF4-FFF2-40B4-BE49-F238E27FC236}">
                <a16:creationId xmlns:a16="http://schemas.microsoft.com/office/drawing/2014/main" id="{1806A644-768F-4CBF-B055-6CD99CF0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5478922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1 Kuva (neliö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9276"/>
            <a:ext cx="4533899" cy="946151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1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1495427"/>
            <a:ext cx="4533900" cy="470534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3688" y="549276"/>
            <a:ext cx="5978525" cy="5651501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FB50038F-1ADB-4A19-AF2E-2511ECC04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D5B3832E-71CF-4C19-8B2E-D5FB4A06B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42A81414-D774-4E16-A2AD-7307217D0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1C5CC6F3-E3F7-40AB-8C6E-4297250F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3516478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1 Kuva, kok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076" y="4131468"/>
            <a:ext cx="2865437" cy="781587"/>
          </a:xfrm>
          <a:prstGeom prst="roundRect">
            <a:avLst>
              <a:gd name="adj" fmla="val 6859"/>
            </a:avLst>
          </a:prstGeom>
          <a:solidFill>
            <a:schemeClr val="bg1"/>
          </a:solidFill>
        </p:spPr>
        <p:txBody>
          <a:bodyPr wrap="square" lIns="144000" tIns="144000" rIns="144000" bIns="144000" anchor="t">
            <a:spAutoFit/>
          </a:bodyPr>
          <a:lstStyle>
            <a:lvl1pPr>
              <a:lnSpc>
                <a:spcPct val="100000"/>
              </a:lnSpc>
              <a:defRPr sz="1500">
                <a:solidFill>
                  <a:schemeClr val="accent3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4577" y="352426"/>
            <a:ext cx="11580724" cy="584835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E405B57E-DBC9-4852-B2B3-A3B50E967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B40F63C0-460A-4075-A1A2-2B48586E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6604D4C0-8E84-4A19-968C-1B0019F09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73639AE1-074E-4F2F-A132-D7EBC58F8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4725726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2 Kuva, kok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5" y="3491016"/>
            <a:ext cx="4533899" cy="546870"/>
          </a:xfrm>
          <a:prstGeom prst="roundRect">
            <a:avLst>
              <a:gd name="adj" fmla="val 8695"/>
            </a:avLst>
          </a:prstGeom>
          <a:solidFill>
            <a:schemeClr val="bg1"/>
          </a:solidFill>
        </p:spPr>
        <p:txBody>
          <a:bodyPr wrap="square" lIns="144000" tIns="144000" rIns="144000" bIns="144000" anchor="t">
            <a:spAutoFit/>
          </a:bodyPr>
          <a:lstStyle>
            <a:lvl1pPr>
              <a:lnSpc>
                <a:spcPct val="100000"/>
              </a:lnSpc>
              <a:defRPr sz="1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4875" y="4274124"/>
            <a:ext cx="4533900" cy="469896"/>
          </a:xfrm>
          <a:prstGeom prst="roundRect">
            <a:avLst>
              <a:gd name="adj" fmla="val 7103"/>
            </a:avLst>
          </a:prstGeom>
          <a:solidFill>
            <a:schemeClr val="bg1"/>
          </a:solidFill>
        </p:spPr>
        <p:txBody>
          <a:bodyPr wrap="square" lIns="144000" tIns="144000" rIns="144000" bIns="144000">
            <a:spAutoFit/>
          </a:bodyPr>
          <a:lstStyle>
            <a:lvl1pPr marL="0" indent="0">
              <a:lnSpc>
                <a:spcPct val="100000"/>
              </a:lnSpc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AB434DAB-F536-4FB2-B0ED-68248A7449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576" y="352426"/>
            <a:ext cx="6473739" cy="584835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81825" y="352426"/>
            <a:ext cx="4943475" cy="584835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620F9E7D-3032-4B01-A333-4A056FAE2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52911FB4-ACE4-404F-A28F-5A7C564C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Dian numeron paikkamerkki 5">
            <a:extLst>
              <a:ext uri="{FF2B5EF4-FFF2-40B4-BE49-F238E27FC236}">
                <a16:creationId xmlns:a16="http://schemas.microsoft.com/office/drawing/2014/main" id="{A93EE86C-41DE-4C94-B362-62BEEC6D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1" name="Alatunnisteen paikkamerkki 4">
            <a:extLst>
              <a:ext uri="{FF2B5EF4-FFF2-40B4-BE49-F238E27FC236}">
                <a16:creationId xmlns:a16="http://schemas.microsoft.com/office/drawing/2014/main" id="{FB266354-1673-4C55-9561-B4380A963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2275487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1 Kuva (vaak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9276"/>
            <a:ext cx="4533899" cy="227965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5273" y="549276"/>
            <a:ext cx="5976939" cy="227965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9" y="3076576"/>
            <a:ext cx="10512425" cy="3124201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91F9BAA7-E717-4698-8A07-451CE348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80B38B73-AB41-403C-B04A-A03EF22D2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7B8B0D60-EB87-4983-89E4-A5F80478A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61304FB8-878E-4DA3-9D66-BEAD908C9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082448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4 Kuvaa (neliö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979119"/>
            <a:ext cx="3589336" cy="946151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1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925268"/>
            <a:ext cx="3398836" cy="327550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99275" y="504826"/>
            <a:ext cx="4446587" cy="5695948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B6508934-CA2E-4A30-8A61-A4952313C6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43477" y="504826"/>
            <a:ext cx="1876425" cy="1844196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6467B69D-4682-4D38-8775-7D938C6356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43477" y="2432050"/>
            <a:ext cx="1876425" cy="179384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5" name="Kuvan paikkamerkki 5">
            <a:extLst>
              <a:ext uri="{FF2B5EF4-FFF2-40B4-BE49-F238E27FC236}">
                <a16:creationId xmlns:a16="http://schemas.microsoft.com/office/drawing/2014/main" id="{CC8B3F27-F773-41EF-B4B7-42ECDE7749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43477" y="4305300"/>
            <a:ext cx="1876425" cy="1894928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D035838C-105F-466C-BBDA-0ECDE2840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6AB800E7-8642-453D-AA78-132955D10E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AE417452-32C0-457D-A64B-DEA04C6F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6B392DF8-CF81-45F9-96A9-7B3E0642A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437782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4 Kuvaa (neliö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8802"/>
            <a:ext cx="3600451" cy="103187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1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590677"/>
            <a:ext cx="3600451" cy="46100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E0DF8543-B39E-45AB-B970-D8F2E00B56E8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562477" y="558800"/>
            <a:ext cx="3314700" cy="2790824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6" name="Kuvan paikkamerkki 2">
            <a:extLst>
              <a:ext uri="{FF2B5EF4-FFF2-40B4-BE49-F238E27FC236}">
                <a16:creationId xmlns:a16="http://schemas.microsoft.com/office/drawing/2014/main" id="{42EC80E2-1F7E-4735-B77F-9BD980FA8C69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037513" y="558798"/>
            <a:ext cx="3314699" cy="2790823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7" name="Kuvan paikkamerkki 2">
            <a:extLst>
              <a:ext uri="{FF2B5EF4-FFF2-40B4-BE49-F238E27FC236}">
                <a16:creationId xmlns:a16="http://schemas.microsoft.com/office/drawing/2014/main" id="{957D74BF-ED60-443D-AE14-EAB1FD46B247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562477" y="3505200"/>
            <a:ext cx="3314700" cy="2695574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8" name="Kuvan paikkamerkki 2">
            <a:extLst>
              <a:ext uri="{FF2B5EF4-FFF2-40B4-BE49-F238E27FC236}">
                <a16:creationId xmlns:a16="http://schemas.microsoft.com/office/drawing/2014/main" id="{D00C4A66-D080-4571-A363-710C0348445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037512" y="3505199"/>
            <a:ext cx="3314701" cy="2695574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929380C1-0FE3-4B32-A380-459814852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23" name="Päivämäärän paikkamerkki 3">
            <a:extLst>
              <a:ext uri="{FF2B5EF4-FFF2-40B4-BE49-F238E27FC236}">
                <a16:creationId xmlns:a16="http://schemas.microsoft.com/office/drawing/2014/main" id="{B4F0A6A9-99E5-41AE-9497-D351B3196C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5" name="Dian numeron paikkamerkki 5">
            <a:extLst>
              <a:ext uri="{FF2B5EF4-FFF2-40B4-BE49-F238E27FC236}">
                <a16:creationId xmlns:a16="http://schemas.microsoft.com/office/drawing/2014/main" id="{E133CE4B-49A3-4FD4-A3EF-98C6DFD3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6" name="Alatunnisteen paikkamerkki 4">
            <a:extLst>
              <a:ext uri="{FF2B5EF4-FFF2-40B4-BE49-F238E27FC236}">
                <a16:creationId xmlns:a16="http://schemas.microsoft.com/office/drawing/2014/main" id="{0496471C-D20C-48B4-82CE-222D8D6E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402088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Keskitetty Teksti + 4 Kuvaa (vaak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8802"/>
            <a:ext cx="10512424" cy="149859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33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250" y="2057401"/>
            <a:ext cx="10515964" cy="10744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E0DF8543-B39E-45AB-B970-D8F2E00B56E8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839789" y="3131821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11575A0A-9D55-46A8-A5EE-793578D5E11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3510871" y="3131820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C44380BD-3B63-46EB-83F9-A164167DF9B9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204631" y="3131820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2">
            <a:extLst>
              <a:ext uri="{FF2B5EF4-FFF2-40B4-BE49-F238E27FC236}">
                <a16:creationId xmlns:a16="http://schemas.microsoft.com/office/drawing/2014/main" id="{7908B87E-9FC5-4ED4-9735-DCF53CF43B53}"/>
              </a:ext>
            </a:extLst>
          </p:cNvPr>
          <p:cNvSpPr>
            <a:spLocks noGrp="1"/>
          </p:cNvSpPr>
          <p:nvPr>
            <p:ph type="pic" idx="25"/>
          </p:nvPr>
        </p:nvSpPr>
        <p:spPr>
          <a:xfrm>
            <a:off x="8875713" y="3131820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AAE36534-2C12-4B71-9066-70468FF49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23" name="Päivämäärän paikkamerkki 3">
            <a:extLst>
              <a:ext uri="{FF2B5EF4-FFF2-40B4-BE49-F238E27FC236}">
                <a16:creationId xmlns:a16="http://schemas.microsoft.com/office/drawing/2014/main" id="{17C33DAA-DF4C-4944-9B60-C170EFD531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5" name="Dian numeron paikkamerkki 5">
            <a:extLst>
              <a:ext uri="{FF2B5EF4-FFF2-40B4-BE49-F238E27FC236}">
                <a16:creationId xmlns:a16="http://schemas.microsoft.com/office/drawing/2014/main" id="{E1790DD6-1939-4BAA-A9C4-62ABCA43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6" name="Alatunnisteen paikkamerkki 4">
            <a:extLst>
              <a:ext uri="{FF2B5EF4-FFF2-40B4-BE49-F238E27FC236}">
                <a16:creationId xmlns:a16="http://schemas.microsoft.com/office/drawing/2014/main" id="{FC00D22C-857D-4299-A8A1-7C79CB35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333356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Teksti + 3 Kuvaa (shak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Kuvan paikkamerkki 5">
            <a:extLst>
              <a:ext uri="{FF2B5EF4-FFF2-40B4-BE49-F238E27FC236}">
                <a16:creationId xmlns:a16="http://schemas.microsoft.com/office/drawing/2014/main" id="{5450B89A-56DE-4B1D-A4DD-D163D2397C0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63800" y="3429000"/>
            <a:ext cx="4064400" cy="343080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6" name="Kuvan paikkamerkki 5">
            <a:extLst>
              <a:ext uri="{FF2B5EF4-FFF2-40B4-BE49-F238E27FC236}">
                <a16:creationId xmlns:a16="http://schemas.microsoft.com/office/drawing/2014/main" id="{4D26B39C-BD5C-4CD6-A97B-781324DACF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-20820" y="0"/>
            <a:ext cx="4064400" cy="343080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7" name="Otsikko 1">
            <a:extLst>
              <a:ext uri="{FF2B5EF4-FFF2-40B4-BE49-F238E27FC236}">
                <a16:creationId xmlns:a16="http://schemas.microsoft.com/office/drawing/2014/main" id="{7E74724C-B374-465D-AED6-3D8E267B20ED}"/>
              </a:ext>
            </a:extLst>
          </p:cNvPr>
          <p:cNvSpPr txBox="1">
            <a:spLocks/>
          </p:cNvSpPr>
          <p:nvPr/>
        </p:nvSpPr>
        <p:spPr>
          <a:xfrm>
            <a:off x="282339" y="3668712"/>
            <a:ext cx="3378199" cy="69691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kern="1200">
                <a:solidFill>
                  <a:schemeClr val="accent3"/>
                </a:solidFill>
                <a:latin typeface="Daytona" panose="020B0604030500040204" pitchFamily="34" charset="0"/>
                <a:ea typeface="+mj-ea"/>
                <a:cs typeface="Biome" panose="020B0502040204020203" pitchFamily="34" charset="0"/>
              </a:defRPr>
            </a:lvl1pPr>
          </a:lstStyle>
          <a:p>
            <a:r>
              <a:rPr lang="fi-FI" sz="1500"/>
              <a:t>Muokkaa </a:t>
            </a:r>
            <a:r>
              <a:rPr lang="fi-FI" sz="1500" err="1"/>
              <a:t>ots</a:t>
            </a:r>
            <a:r>
              <a:rPr lang="fi-FI" sz="1500"/>
              <a:t>. </a:t>
            </a:r>
            <a:r>
              <a:rPr lang="fi-FI" sz="1500" err="1"/>
              <a:t>perustyyl</a:t>
            </a:r>
            <a:r>
              <a:rPr lang="fi-FI" sz="1500"/>
              <a:t>. </a:t>
            </a:r>
            <a:r>
              <a:rPr lang="fi-FI" sz="1500" err="1"/>
              <a:t>napsautt</a:t>
            </a:r>
            <a:r>
              <a:rPr lang="fi-FI" sz="1500"/>
              <a:t>.</a:t>
            </a:r>
          </a:p>
        </p:txBody>
      </p:sp>
      <p:sp>
        <p:nvSpPr>
          <p:cNvPr id="28" name="Tekstin paikkamerkki 3">
            <a:extLst>
              <a:ext uri="{FF2B5EF4-FFF2-40B4-BE49-F238E27FC236}">
                <a16:creationId xmlns:a16="http://schemas.microsoft.com/office/drawing/2014/main" id="{FE528FCE-B3E7-46D0-B2EC-C0ED6B74812A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282339" y="4374607"/>
            <a:ext cx="3378200" cy="164519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726" y="350837"/>
            <a:ext cx="3378199" cy="696914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1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03725" y="1056732"/>
            <a:ext cx="3378200" cy="19817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Kuvan paikkamerkki 5">
            <a:extLst>
              <a:ext uri="{FF2B5EF4-FFF2-40B4-BE49-F238E27FC236}">
                <a16:creationId xmlns:a16="http://schemas.microsoft.com/office/drawing/2014/main" id="{AF0AFD7C-5BB9-4851-97AE-0A6F2F3EF91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7600" y="-19323"/>
            <a:ext cx="4064400" cy="343080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9" name="Otsikko 1">
            <a:extLst>
              <a:ext uri="{FF2B5EF4-FFF2-40B4-BE49-F238E27FC236}">
                <a16:creationId xmlns:a16="http://schemas.microsoft.com/office/drawing/2014/main" id="{24745A82-2942-419E-97B3-418DE94EBF89}"/>
              </a:ext>
            </a:extLst>
          </p:cNvPr>
          <p:cNvSpPr txBox="1">
            <a:spLocks/>
          </p:cNvSpPr>
          <p:nvPr/>
        </p:nvSpPr>
        <p:spPr>
          <a:xfrm>
            <a:off x="8466462" y="3659733"/>
            <a:ext cx="3378199" cy="69691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kern="1200">
                <a:solidFill>
                  <a:schemeClr val="accent3"/>
                </a:solidFill>
                <a:latin typeface="Daytona" panose="020B0604030500040204" pitchFamily="34" charset="0"/>
                <a:ea typeface="+mj-ea"/>
                <a:cs typeface="Biome" panose="020B0502040204020203" pitchFamily="34" charset="0"/>
              </a:defRPr>
            </a:lvl1pPr>
          </a:lstStyle>
          <a:p>
            <a:r>
              <a:rPr lang="fi-FI" sz="1500"/>
              <a:t>Muokkaa ots. perustyyl. napsautt.</a:t>
            </a:r>
          </a:p>
        </p:txBody>
      </p:sp>
      <p:sp>
        <p:nvSpPr>
          <p:cNvPr id="30" name="Tekstin paikkamerkki 3">
            <a:extLst>
              <a:ext uri="{FF2B5EF4-FFF2-40B4-BE49-F238E27FC236}">
                <a16:creationId xmlns:a16="http://schemas.microsoft.com/office/drawing/2014/main" id="{51FA8B2C-6388-4AC6-B01B-40DDD01A7224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8466463" y="4365627"/>
            <a:ext cx="3378200" cy="165417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0CC27B69-9901-4504-A678-857E3D80B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9" name="Päivämäärän paikkamerkki 3">
            <a:extLst>
              <a:ext uri="{FF2B5EF4-FFF2-40B4-BE49-F238E27FC236}">
                <a16:creationId xmlns:a16="http://schemas.microsoft.com/office/drawing/2014/main" id="{D22B427B-80F5-47BA-A224-2AC72AA03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C1209CAB-118D-4CE0-B371-A872332C0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4EAAE082-E0BA-4B73-8812-36C49F349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2733007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558802"/>
            <a:ext cx="10512423" cy="149859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33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57279" y="2057401"/>
            <a:ext cx="5677444" cy="52947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Median paikkamerkki 4">
            <a:extLst>
              <a:ext uri="{FF2B5EF4-FFF2-40B4-BE49-F238E27FC236}">
                <a16:creationId xmlns:a16="http://schemas.microsoft.com/office/drawing/2014/main" id="{DF388512-20EC-4F93-811A-61870F4133D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257279" y="2779806"/>
            <a:ext cx="5417012" cy="30470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medialeike napsauttamalla kuvaketta</a:t>
            </a:r>
            <a:endParaRPr lang="en-GB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1A986E0B-D62C-4B54-9615-88504708A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318BA83B-2B23-42DD-BF84-AE5307AA4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3D7BC881-CFF2-41A2-9D0D-FB2F27AD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BC08F716-3B02-4627-963F-9A9209A9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9220118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Kaavio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8802"/>
            <a:ext cx="10512423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808412" cy="382905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E9C63D64-D247-4679-8CDF-EBB551FA8A8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5019677" y="2057401"/>
            <a:ext cx="6332535" cy="382905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15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20756E22-B3BF-4418-B267-82672325A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C61EAE2B-014C-4E8B-9607-FC735776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CA7C7CC7-1290-4210-9708-D4DC4101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7467FA11-E768-425D-9297-34E66315D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1899347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Kaavio 2 kp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58802"/>
            <a:ext cx="10512424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9" y="2057402"/>
            <a:ext cx="5056187" cy="88582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E9C63D64-D247-4679-8CDF-EBB551FA8A8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839789" y="2943224"/>
            <a:ext cx="5056187" cy="300037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15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EA83E5D6-65BE-4A16-B769-078D0CAC4FE0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6172202" y="2057401"/>
            <a:ext cx="5180012" cy="88582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11" name="Kaavion paikkamerkki 4">
            <a:extLst>
              <a:ext uri="{FF2B5EF4-FFF2-40B4-BE49-F238E27FC236}">
                <a16:creationId xmlns:a16="http://schemas.microsoft.com/office/drawing/2014/main" id="{34EE46F5-3FD0-48A0-8B5F-915B3787CE4C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172201" y="2943223"/>
            <a:ext cx="5180012" cy="300037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15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57E2D39E-10D1-4D7C-8DE3-DB65E0713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37319AEC-4B7E-41EF-ABD5-AE26BC090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A9663ADD-0E94-4940-8561-7762E513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EF6D34A8-9C65-46E2-B152-75D11FC2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0826024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Kaavio ilman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E9C63D64-D247-4679-8CDF-EBB551FA8A8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839790" y="676275"/>
            <a:ext cx="10512423" cy="521017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15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2ED6431E-83DC-42F7-BF2A-6384BC3C0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3" name="Päivämäärän paikkamerkki 3">
            <a:extLst>
              <a:ext uri="{FF2B5EF4-FFF2-40B4-BE49-F238E27FC236}">
                <a16:creationId xmlns:a16="http://schemas.microsoft.com/office/drawing/2014/main" id="{8F6BC17A-856D-44D2-869D-ABAD3E5C9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9016A027-13D8-4BB8-B8BA-A6FFC480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Alatunnisteen paikkamerkki 4">
            <a:extLst>
              <a:ext uri="{FF2B5EF4-FFF2-40B4-BE49-F238E27FC236}">
                <a16:creationId xmlns:a16="http://schemas.microsoft.com/office/drawing/2014/main" id="{7298BF68-8D36-4763-B288-DA8C28EF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7813628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 Välidia tyhj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625" y="714105"/>
            <a:ext cx="6709913" cy="17025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60123988-452A-49E5-8271-217CD20AA6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7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C1B9FF84-DB96-486B-A031-72ABD9A74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F5925BE2-AF77-497F-BF92-EFDE24BA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ED300B1D-AD41-4915-9401-2AC46ADB0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9333DD25-6477-4203-AA4A-3430D6417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5191297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 Välidia huoneisto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09705"/>
            <a:ext cx="6711587" cy="17069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E7FB459B-B885-4508-BD4D-F6D0892690D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7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9091CEBD-4650-4884-BA8C-46ADA6481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F4B705B8-CA8A-4400-8457-6B5BAA051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2B1BB404-1782-4200-9EBB-8E2C0862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C4A9FA74-3D9B-4F1D-8469-5A8C0442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9037799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 Välidia tutkim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18413"/>
            <a:ext cx="6711587" cy="169828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9" name="Alaotsikko 2">
            <a:extLst>
              <a:ext uri="{FF2B5EF4-FFF2-40B4-BE49-F238E27FC236}">
                <a16:creationId xmlns:a16="http://schemas.microsoft.com/office/drawing/2014/main" id="{0A55583A-0263-4968-8D89-D2CF5DD094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7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15BD10E-94DE-46FC-A9F4-7B3697020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5FEE77E-2F24-4AF6-87B8-D55FCC420E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C1C331AD-886E-4A5F-AF89-AEEE6F9C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EAA22591-6D9B-49A7-9561-41B9DFB5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1071970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 Välidia karta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625" y="718413"/>
            <a:ext cx="6718621" cy="169828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3C46B468-49E3-47EA-A951-19205FB5EB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7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9B2C4E7F-B7B3-404B-9DCC-092758C18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BA53ACAB-394A-4AB5-B44E-E0ADCDF8C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81CEFC88-3705-4EFF-966C-A1882243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1F42867E-BC75-486A-82B5-1AF398D41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5514055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Päätösdia 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1F989-E9D8-47B6-9E91-E1BD6857E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7856" y="1776051"/>
            <a:ext cx="5360987" cy="1039965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fi-FI"/>
              <a:t>Kiitos</a:t>
            </a:r>
            <a:endParaRPr lang="en-GB"/>
          </a:p>
        </p:txBody>
      </p:sp>
      <p:sp>
        <p:nvSpPr>
          <p:cNvPr id="7" name="Kuvan paikkamerkki 28">
            <a:extLst>
              <a:ext uri="{FF2B5EF4-FFF2-40B4-BE49-F238E27FC236}">
                <a16:creationId xmlns:a16="http://schemas.microsoft.com/office/drawing/2014/main" id="{9E3D1CDC-92E4-4968-9716-3C17479217FB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6857878" y="1769371"/>
            <a:ext cx="3476625" cy="3498215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Kuva 2">
            <a:extLst>
              <a:ext uri="{FF2B5EF4-FFF2-40B4-BE49-F238E27FC236}">
                <a16:creationId xmlns:a16="http://schemas.microsoft.com/office/drawing/2014/main" id="{2CF80CA3-E571-4D6B-8726-517E30F7B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562558">
            <a:off x="6830981" y="1784311"/>
            <a:ext cx="3482976" cy="3506430"/>
          </a:xfrm>
          <a:custGeom>
            <a:avLst/>
            <a:gdLst>
              <a:gd name="connsiteX0" fmla="*/ 1110557 w 1138369"/>
              <a:gd name="connsiteY0" fmla="*/ 569684 h 1146035"/>
              <a:gd name="connsiteX1" fmla="*/ 786707 w 1138369"/>
              <a:gd name="connsiteY1" fmla="*/ 75337 h 1146035"/>
              <a:gd name="connsiteX2" fmla="*/ 559060 w 1138369"/>
              <a:gd name="connsiteY2" fmla="*/ 26759 h 1146035"/>
              <a:gd name="connsiteX3" fmla="*/ 73285 w 1138369"/>
              <a:gd name="connsiteY3" fmla="*/ 347752 h 1146035"/>
              <a:gd name="connsiteX4" fmla="*/ 27565 w 1138369"/>
              <a:gd name="connsiteY4" fmla="*/ 577304 h 1146035"/>
              <a:gd name="connsiteX5" fmla="*/ 351415 w 1138369"/>
              <a:gd name="connsiteY5" fmla="*/ 1070699 h 1146035"/>
              <a:gd name="connsiteX6" fmla="*/ 579062 w 1138369"/>
              <a:gd name="connsiteY6" fmla="*/ 1119277 h 1146035"/>
              <a:gd name="connsiteX7" fmla="*/ 1064837 w 1138369"/>
              <a:gd name="connsiteY7" fmla="*/ 798284 h 1146035"/>
              <a:gd name="connsiteX8" fmla="*/ 1110557 w 1138369"/>
              <a:gd name="connsiteY8" fmla="*/ 569684 h 114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369" h="1146035">
                <a:moveTo>
                  <a:pt x="1110557" y="569684"/>
                </a:moveTo>
                <a:lnTo>
                  <a:pt x="786707" y="75337"/>
                </a:lnTo>
                <a:cubicBezTo>
                  <a:pt x="736225" y="-1816"/>
                  <a:pt x="634307" y="-22771"/>
                  <a:pt x="559060" y="26759"/>
                </a:cubicBezTo>
                <a:lnTo>
                  <a:pt x="73285" y="347752"/>
                </a:lnTo>
                <a:cubicBezTo>
                  <a:pt x="-1963" y="397282"/>
                  <a:pt x="-22918" y="500152"/>
                  <a:pt x="27565" y="577304"/>
                </a:cubicBezTo>
                <a:lnTo>
                  <a:pt x="351415" y="1070699"/>
                </a:lnTo>
                <a:cubicBezTo>
                  <a:pt x="401897" y="1147852"/>
                  <a:pt x="503815" y="1168807"/>
                  <a:pt x="579062" y="1119277"/>
                </a:cubicBezTo>
                <a:lnTo>
                  <a:pt x="1064837" y="798284"/>
                </a:lnTo>
                <a:cubicBezTo>
                  <a:pt x="1141037" y="748754"/>
                  <a:pt x="1161040" y="646837"/>
                  <a:pt x="1110557" y="569684"/>
                </a:cubicBezTo>
                <a:close/>
              </a:path>
            </a:pathLst>
          </a:custGeom>
          <a:noFill/>
          <a:ln w="12700" cap="flat">
            <a:gradFill flip="none" rotWithShape="1">
              <a:gsLst>
                <a:gs pos="0">
                  <a:schemeClr val="accent2"/>
                </a:gs>
                <a:gs pos="87000">
                  <a:schemeClr val="accent3"/>
                </a:gs>
              </a:gsLst>
              <a:lin ang="540000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0875505-EE3C-476B-B37D-EE93408CA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8C3E969-D6B6-4457-89C1-0F00DC83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CC742ADB-7D28-4293-9676-CD9FEB99D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0BF8D845-87D1-4324-B4A6-0A9EEEC43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6327037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Päätösdia ilman kuv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1F989-E9D8-47B6-9E91-E1BD6857E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7856" y="1776051"/>
            <a:ext cx="5360987" cy="1039965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fi-FI"/>
              <a:t>Kiitos</a:t>
            </a:r>
            <a:endParaRPr lang="en-GB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A7D3D1F-1BBC-4D9C-A946-958EE7833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75" y="6476453"/>
            <a:ext cx="1905000" cy="124918"/>
          </a:xfrm>
          <a:prstGeom prst="rect">
            <a:avLst/>
          </a:prstGeom>
        </p:spPr>
      </p:pic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1C5E70CC-2152-4895-865A-BF141EF3FD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5" y="6356352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AC4622-83C6-4A7B-A69F-6F3FA066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C67C9B03-AE59-4ADB-B750-D7B92C315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647134"/>
      </p:ext>
    </p:extLst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 Päätösdia - Yhteiseen suunta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FE0BB88F-3373-4FAE-9E43-2FB8D1686537}"/>
              </a:ext>
            </a:extLst>
          </p:cNvPr>
          <p:cNvSpPr txBox="1"/>
          <p:nvPr/>
        </p:nvSpPr>
        <p:spPr>
          <a:xfrm>
            <a:off x="838200" y="220327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>
                <a:solidFill>
                  <a:schemeClr val="accent3"/>
                </a:solidFill>
                <a:latin typeface="+mj-lt"/>
              </a:rPr>
              <a:t>Yhteiseen suuntaan</a:t>
            </a:r>
            <a:endParaRPr lang="en-GB" sz="3600"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6" name="Kuva 5" descr="Maanmittauslaitoksen logo">
            <a:extLst>
              <a:ext uri="{FF2B5EF4-FFF2-40B4-BE49-F238E27FC236}">
                <a16:creationId xmlns:a16="http://schemas.microsoft.com/office/drawing/2014/main" id="{08A505F1-518D-418B-91D4-00F1193C8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0966" y="3496493"/>
            <a:ext cx="2330071" cy="124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43720"/>
      </p:ext>
    </p:extLst>
  </p:cSld>
  <p:clrMapOvr>
    <a:masterClrMapping/>
  </p:clrMapOvr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9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9897159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9 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594E4F5-1948-4CB9-9E46-B75F0AB58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561975"/>
            <a:ext cx="2628900" cy="5614989"/>
          </a:xfrm>
        </p:spPr>
        <p:txBody>
          <a:bodyPr vert="eaVert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8BD25F0-26A7-413C-8B5A-B360AA6E9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561975"/>
            <a:ext cx="7734300" cy="5614988"/>
          </a:xfrm>
        </p:spPr>
        <p:txBody>
          <a:bodyPr vert="eaVert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52C62BB2-ACB3-4099-B04E-ACF7EB56E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58500" y="3366542"/>
            <a:ext cx="1905000" cy="124919"/>
          </a:xfrm>
          <a:prstGeom prst="rect">
            <a:avLst/>
          </a:prstGeom>
        </p:spPr>
      </p:pic>
      <p:sp>
        <p:nvSpPr>
          <p:cNvPr id="8" name="Päivämäärän paikkamerkki 9">
            <a:extLst>
              <a:ext uri="{FF2B5EF4-FFF2-40B4-BE49-F238E27FC236}">
                <a16:creationId xmlns:a16="http://schemas.microsoft.com/office/drawing/2014/main" id="{182F25CC-7185-4841-AEDA-65C83A4449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85467" y="2439504"/>
            <a:ext cx="1008017" cy="365125"/>
          </a:xfrm>
          <a:prstGeom prst="rect">
            <a:avLst/>
          </a:prstGeom>
        </p:spPr>
        <p:txBody>
          <a:bodyPr/>
          <a:lstStyle/>
          <a:p>
            <a:fld id="{C312FA34-5D1D-499F-961D-1685BB9FE7CA}" type="datetime1">
              <a:rPr lang="fi-FI" smtClean="0"/>
              <a:t>9.12.2025</a:t>
            </a:fld>
            <a:endParaRPr lang="fi-FI"/>
          </a:p>
        </p:txBody>
      </p:sp>
      <p:sp>
        <p:nvSpPr>
          <p:cNvPr id="9" name="Alatunnisteen paikkamerkki 10">
            <a:extLst>
              <a:ext uri="{FF2B5EF4-FFF2-40B4-BE49-F238E27FC236}">
                <a16:creationId xmlns:a16="http://schemas.microsoft.com/office/drawing/2014/main" id="{120A267C-074E-43C6-9780-69FC7B7FA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21762" y="5116899"/>
            <a:ext cx="22806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11">
            <a:extLst>
              <a:ext uri="{FF2B5EF4-FFF2-40B4-BE49-F238E27FC236}">
                <a16:creationId xmlns:a16="http://schemas.microsoft.com/office/drawing/2014/main" id="{18E79A4F-AC04-462E-9416-8667E369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-217038" y="3479090"/>
            <a:ext cx="107115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4FD9DCBC-5494-467A-BD56-DECE01DFD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633961" y="1082416"/>
            <a:ext cx="1905000" cy="1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03638"/>
      </p:ext>
    </p:extLst>
  </p:cSld>
  <p:clrMapOvr>
    <a:masterClrMapping/>
  </p:clrMapOvr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76" name="Picture 3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" y="1877"/>
            <a:ext cx="12191485" cy="685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91477" y="980728"/>
            <a:ext cx="9408531" cy="1368152"/>
          </a:xfrm>
        </p:spPr>
        <p:txBody>
          <a:bodyPr anchor="b">
            <a:normAutofit/>
          </a:bodyPr>
          <a:lstStyle>
            <a:lvl1pPr algn="ctr">
              <a:lnSpc>
                <a:spcPts val="5200"/>
              </a:lnSpc>
              <a:defRPr sz="3800" spc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fi-FI" noProof="0"/>
              <a:t>Muokkaa perustyyl. napsautt.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91477" y="2708920"/>
            <a:ext cx="9408531" cy="576064"/>
          </a:xfrm>
        </p:spPr>
        <p:txBody>
          <a:bodyPr lIns="0">
            <a:norm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41935041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10" name="Sisällön paikkamerkki 9"/>
          <p:cNvSpPr>
            <a:spLocks noGrp="1"/>
          </p:cNvSpPr>
          <p:nvPr>
            <p:ph sz="quarter" idx="10"/>
          </p:nvPr>
        </p:nvSpPr>
        <p:spPr>
          <a:xfrm>
            <a:off x="1295467" y="2060848"/>
            <a:ext cx="9409045" cy="3960441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>
              <a:spcBef>
                <a:spcPts val="900"/>
              </a:spcBef>
              <a:defRPr sz="2000"/>
            </a:lvl2pPr>
            <a:lvl3pPr>
              <a:spcBef>
                <a:spcPts val="900"/>
              </a:spcBef>
              <a:defRPr sz="1800"/>
            </a:lvl3pPr>
            <a:lvl4pPr>
              <a:spcBef>
                <a:spcPts val="900"/>
              </a:spcBef>
              <a:defRPr sz="1800"/>
            </a:lvl4pPr>
            <a:lvl5pPr>
              <a:spcBef>
                <a:spcPts val="900"/>
              </a:spcBef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353652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8 Päätösdia - Yhteiseen suunta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08A505F1-518D-418B-91D4-00F1193C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30965" y="3498730"/>
            <a:ext cx="2330070" cy="123939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9B2AEE-CADD-C6F5-E8ED-4D09D72C0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7140" y="2056341"/>
            <a:ext cx="8177720" cy="1039965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fi-FI"/>
              <a:t>Tunnemme Maan – turvaamme tulevaisuutta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3815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ansi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3343EDA3-4AB8-4917-B439-52E657C0DC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3375" y="443730"/>
            <a:ext cx="2330070" cy="123939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014A11-5B1F-4342-9A16-D21F5A065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38250" y="2312894"/>
            <a:ext cx="7115175" cy="1981199"/>
          </a:xfrm>
        </p:spPr>
        <p:txBody>
          <a:bodyPr anchor="b" anchorCtr="0">
            <a:noAutofit/>
          </a:bodyPr>
          <a:lstStyle>
            <a:lvl1pPr algn="l">
              <a:defRPr sz="48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br>
              <a:rPr lang="fi-FI"/>
            </a:br>
            <a:r>
              <a:rPr lang="fi-FI" err="1"/>
              <a:t>tt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DA27894-5EDE-47B9-9F25-0B3B1F1D9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49" y="4415470"/>
            <a:ext cx="5953125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03A438EC-6334-489B-9207-7FFB9C037C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8250" y="5594350"/>
            <a:ext cx="5953124" cy="10112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Esittäjä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7663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A2AAFD-3066-4924-98AE-C2DE03B8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1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6E2064-869F-4CEB-9739-CEC4D3E0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614"/>
            <a:ext cx="10515600" cy="4299349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266B7F"/>
              </a:buClr>
              <a:buNone/>
              <a:defRPr sz="2400"/>
            </a:lvl1pPr>
            <a:lvl2pPr marL="457200" indent="0">
              <a:lnSpc>
                <a:spcPct val="100000"/>
              </a:lnSpc>
              <a:buClr>
                <a:srgbClr val="266B7F"/>
              </a:buClr>
              <a:buNone/>
              <a:defRPr sz="2000"/>
            </a:lvl2pPr>
            <a:lvl3pPr marL="914400" indent="0">
              <a:lnSpc>
                <a:spcPct val="100000"/>
              </a:lnSpc>
              <a:buClr>
                <a:srgbClr val="266B7F"/>
              </a:buClr>
              <a:buNone/>
              <a:defRPr sz="2000"/>
            </a:lvl3pPr>
            <a:lvl4pPr marL="1371600" indent="0">
              <a:lnSpc>
                <a:spcPct val="100000"/>
              </a:lnSpc>
              <a:buClr>
                <a:srgbClr val="266B7F"/>
              </a:buClr>
              <a:buNone/>
              <a:defRPr sz="1800"/>
            </a:lvl4pPr>
            <a:lvl5pPr marL="1828800" indent="0">
              <a:lnSpc>
                <a:spcPct val="100000"/>
              </a:lnSpc>
              <a:buClr>
                <a:srgbClr val="266B7F"/>
              </a:buClr>
              <a:buNone/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AB2791-DCE0-4ECC-BA58-FEDBE7FE2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5C9380-450F-47CE-97A6-96E06D320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E2208ABA-B821-42D8-AD65-0D92A265D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9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pos="746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ian numeron paikkamerkki 5">
            <a:extLst>
              <a:ext uri="{FF2B5EF4-FFF2-40B4-BE49-F238E27FC236}">
                <a16:creationId xmlns:a16="http://schemas.microsoft.com/office/drawing/2014/main" id="{76DC0843-B6E9-43E9-805F-A709EAF8E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1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6E2064-869F-4CEB-9739-CEC4D3E0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614"/>
            <a:ext cx="10515600" cy="4299349"/>
          </a:xfrm>
        </p:spPr>
        <p:txBody>
          <a:bodyPr/>
          <a:lstStyle>
            <a:lvl1pPr>
              <a:lnSpc>
                <a:spcPct val="100000"/>
              </a:lnSpc>
              <a:buClr>
                <a:srgbClr val="266B7F"/>
              </a:buClr>
              <a:defRPr sz="2400"/>
            </a:lvl1pPr>
            <a:lvl2pPr>
              <a:lnSpc>
                <a:spcPct val="100000"/>
              </a:lnSpc>
              <a:buClr>
                <a:srgbClr val="266B7F"/>
              </a:buClr>
              <a:defRPr sz="2400"/>
            </a:lvl2pPr>
            <a:lvl3pPr>
              <a:lnSpc>
                <a:spcPct val="100000"/>
              </a:lnSpc>
              <a:buClr>
                <a:srgbClr val="266B7F"/>
              </a:buClr>
              <a:defRPr sz="2000"/>
            </a:lvl3pPr>
            <a:lvl4pPr>
              <a:lnSpc>
                <a:spcPct val="100000"/>
              </a:lnSpc>
              <a:buClr>
                <a:srgbClr val="266B7F"/>
              </a:buClr>
              <a:defRPr sz="2000"/>
            </a:lvl4pPr>
            <a:lvl5pPr>
              <a:lnSpc>
                <a:spcPct val="100000"/>
              </a:lnSpc>
              <a:buClr>
                <a:srgbClr val="266B7F"/>
              </a:buCl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3F36533F-D97D-4B4D-B1BD-874C4CFFD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  <p:sp>
        <p:nvSpPr>
          <p:cNvPr id="19" name="Päivämäärän paikkamerkki 3">
            <a:extLst>
              <a:ext uri="{FF2B5EF4-FFF2-40B4-BE49-F238E27FC236}">
                <a16:creationId xmlns:a16="http://schemas.microsoft.com/office/drawing/2014/main" id="{35587246-E4F2-411B-B344-381EC5124D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2" name="Alatunnisteen paikkamerkki 4">
            <a:extLst>
              <a:ext uri="{FF2B5EF4-FFF2-40B4-BE49-F238E27FC236}">
                <a16:creationId xmlns:a16="http://schemas.microsoft.com/office/drawing/2014/main" id="{84F440DF-24E7-4BEE-95C8-C9374BDB4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484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pos="746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3kpl animo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5C35083F-627D-41B1-A07B-EA80EF02D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943950" y="413248"/>
            <a:ext cx="6201228" cy="6614643"/>
          </a:xfrm>
          <a:prstGeom prst="rect">
            <a:avLst/>
          </a:prstGeom>
        </p:spPr>
      </p:pic>
      <p:sp>
        <p:nvSpPr>
          <p:cNvPr id="29" name="Dian numeron paikkamerkki 5">
            <a:extLst>
              <a:ext uri="{FF2B5EF4-FFF2-40B4-BE49-F238E27FC236}">
                <a16:creationId xmlns:a16="http://schemas.microsoft.com/office/drawing/2014/main" id="{B287915D-6EC0-4A2C-A044-D5706D1B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1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946833-45CC-43B6-A6B4-93878DC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1138868" y="1955062"/>
            <a:ext cx="2277736" cy="3767026"/>
          </a:xfrm>
          <a:prstGeom prst="rect">
            <a:avLst/>
          </a:prstGeom>
          <a:effectLst>
            <a:outerShdw blurRad="76200" dist="114300" dir="2700000" algn="tl" rotWithShape="0">
              <a:prstClr val="black">
                <a:alpha val="63000"/>
              </a:prstClr>
            </a:outerShdw>
          </a:effectLst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0AC53B5C-E666-439E-907F-FE75B9BEC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08647" y="2279533"/>
            <a:ext cx="678044" cy="6780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1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C94AF371-6E1E-40FC-829C-1DC6106FD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06713" y="3419797"/>
            <a:ext cx="678044" cy="6780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2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11757E9B-4EEF-475C-9717-4815448E8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94441" y="4559162"/>
            <a:ext cx="678044" cy="6780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3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4F3058CF-CAB8-4365-88EF-7625131E1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47252" y="2422656"/>
            <a:ext cx="7069373" cy="499099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1981F9E5-F2D5-4EA5-96DB-A2A236C5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59960" y="3568525"/>
            <a:ext cx="7069373" cy="499099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7E119EE6-2F6E-4A5E-8A6F-FA9B678FC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47252" y="4705723"/>
            <a:ext cx="7069373" cy="499099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7F2A2916-376E-41D8-8ED2-403FF8AE9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0" name="Alatunnisteen paikkamerkki 4">
            <a:extLst>
              <a:ext uri="{FF2B5EF4-FFF2-40B4-BE49-F238E27FC236}">
                <a16:creationId xmlns:a16="http://schemas.microsoft.com/office/drawing/2014/main" id="{30984DC9-8697-47B6-89F1-92DF05EC6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4B31BC3-E6C3-4D6A-20B5-57D1BCC16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 p14:bounceEnd="4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4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4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60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7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pos="7469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4kpl animo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uva 24">
            <a:extLst>
              <a:ext uri="{FF2B5EF4-FFF2-40B4-BE49-F238E27FC236}">
                <a16:creationId xmlns:a16="http://schemas.microsoft.com/office/drawing/2014/main" id="{95E83341-D991-4F4B-B97D-588D5B26B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528844" y="898202"/>
            <a:ext cx="5362607" cy="5720114"/>
          </a:xfrm>
          <a:prstGeom prst="rect">
            <a:avLst/>
          </a:prstGeom>
        </p:spPr>
      </p:pic>
      <p:sp>
        <p:nvSpPr>
          <p:cNvPr id="32" name="Dian numeron paikkamerkki 5">
            <a:extLst>
              <a:ext uri="{FF2B5EF4-FFF2-40B4-BE49-F238E27FC236}">
                <a16:creationId xmlns:a16="http://schemas.microsoft.com/office/drawing/2014/main" id="{73A84CC5-58C4-40D7-9D2F-54B4E142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1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946833-45CC-43B6-A6B4-93878DC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984853" y="2082729"/>
            <a:ext cx="1969706" cy="3257592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63000"/>
              </a:prstClr>
            </a:outerShdw>
          </a:effectLst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0AC53B5C-E666-439E-907F-FE75B9BEC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9195" y="1839637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1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C94AF371-6E1E-40FC-829C-1DC6106FD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17177" y="2862857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2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11757E9B-4EEF-475C-9717-4815448E8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90209" y="3966396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3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4F3058CF-CAB8-4365-88EF-7625131E1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9982" y="1877629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1981F9E5-F2D5-4EA5-96DB-A2A236C5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28844" y="2884706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7E119EE6-2F6E-4A5E-8A6F-FA9B678FC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7498" y="3989522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BFD7E35F-18E0-4B3A-BF85-C761EF97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0209" y="5050978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4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8" name="Tekstin paikkamerkki 20">
            <a:extLst>
              <a:ext uri="{FF2B5EF4-FFF2-40B4-BE49-F238E27FC236}">
                <a16:creationId xmlns:a16="http://schemas.microsoft.com/office/drawing/2014/main" id="{7339BC3F-DDB7-406D-9550-FB01284EFC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44432" y="5109312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äivämäärän paikkamerkki 3">
            <a:extLst>
              <a:ext uri="{FF2B5EF4-FFF2-40B4-BE49-F238E27FC236}">
                <a16:creationId xmlns:a16="http://schemas.microsoft.com/office/drawing/2014/main" id="{573DC23F-1FF4-432F-90E6-6D424BB6E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3" name="Alatunnisteen paikkamerkki 4">
            <a:extLst>
              <a:ext uri="{FF2B5EF4-FFF2-40B4-BE49-F238E27FC236}">
                <a16:creationId xmlns:a16="http://schemas.microsoft.com/office/drawing/2014/main" id="{1E59479D-38EF-43C7-9999-AE293DC8F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FACD5F5-F3DD-4F46-D361-0F7AF882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5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 p14:bounceEnd="65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65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65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 p14:bounceEnd="65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pos="7469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ullet 5kpl animo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uva 24">
            <a:extLst>
              <a:ext uri="{FF2B5EF4-FFF2-40B4-BE49-F238E27FC236}">
                <a16:creationId xmlns:a16="http://schemas.microsoft.com/office/drawing/2014/main" id="{95E83341-D991-4F4B-B97D-588D5B26B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528844" y="898202"/>
            <a:ext cx="5362607" cy="5720114"/>
          </a:xfrm>
          <a:prstGeom prst="rect">
            <a:avLst/>
          </a:prstGeom>
        </p:spPr>
      </p:pic>
      <p:sp>
        <p:nvSpPr>
          <p:cNvPr id="34" name="Dian numeron paikkamerkki 5">
            <a:extLst>
              <a:ext uri="{FF2B5EF4-FFF2-40B4-BE49-F238E27FC236}">
                <a16:creationId xmlns:a16="http://schemas.microsoft.com/office/drawing/2014/main" id="{418AAC84-E800-4F45-A63B-C91BDC3A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3CA6CC-ADC1-4586-BEEB-2396B439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1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4946833-45CC-43B6-A6B4-93878DC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-984853" y="2082729"/>
            <a:ext cx="1969706" cy="3257592"/>
          </a:xfrm>
          <a:prstGeom prst="rect">
            <a:avLst/>
          </a:prstGeom>
          <a:effectLst>
            <a:outerShdw blurRad="76200" dist="76200" dir="2700000" algn="tl" rotWithShape="0">
              <a:prstClr val="black">
                <a:alpha val="63000"/>
              </a:prstClr>
            </a:outerShdw>
          </a:effectLst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0AC53B5C-E666-439E-907F-FE75B9BEC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23412" y="1819973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1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C94AF371-6E1E-40FC-829C-1DC6106FD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24528" y="2597369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2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11757E9B-4EEF-475C-9717-4815448E8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98912" y="3424309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3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4F3058CF-CAB8-4365-88EF-7625131E14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882" y="1864929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1981F9E5-F2D5-4EA5-96DB-A2A236C5F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36195" y="2619218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Tekstin paikkamerkki 20">
            <a:extLst>
              <a:ext uri="{FF2B5EF4-FFF2-40B4-BE49-F238E27FC236}">
                <a16:creationId xmlns:a16="http://schemas.microsoft.com/office/drawing/2014/main" id="{7E119EE6-2F6E-4A5E-8A6F-FA9B678FCF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16201" y="3453785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BFD7E35F-18E0-4B3A-BF85-C761EF97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49032" y="4298545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4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18" name="Tekstin paikkamerkki 20">
            <a:extLst>
              <a:ext uri="{FF2B5EF4-FFF2-40B4-BE49-F238E27FC236}">
                <a16:creationId xmlns:a16="http://schemas.microsoft.com/office/drawing/2014/main" id="{7339BC3F-DDB7-406D-9550-FB01284EFC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36905" y="4337829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Ellipsi 19">
            <a:extLst>
              <a:ext uri="{FF2B5EF4-FFF2-40B4-BE49-F238E27FC236}">
                <a16:creationId xmlns:a16="http://schemas.microsoft.com/office/drawing/2014/main" id="{029FF81D-7B87-4FB5-9B09-FCDED1023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3789" y="5099775"/>
            <a:ext cx="540000" cy="540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72000" bIns="72000" rtlCol="0" anchor="ctr"/>
          <a:lstStyle/>
          <a:p>
            <a:pPr algn="ctr"/>
            <a:r>
              <a:rPr lang="en-GB" sz="2400">
                <a:solidFill>
                  <a:schemeClr val="accent3"/>
                </a:solidFill>
              </a:rPr>
              <a:t>5</a:t>
            </a:r>
            <a:endParaRPr lang="en-GB">
              <a:solidFill>
                <a:schemeClr val="accent3"/>
              </a:solidFill>
            </a:endParaRPr>
          </a:p>
        </p:txBody>
      </p:sp>
      <p:sp>
        <p:nvSpPr>
          <p:cNvPr id="24" name="Tekstin paikkamerkki 20">
            <a:extLst>
              <a:ext uri="{FF2B5EF4-FFF2-40B4-BE49-F238E27FC236}">
                <a16:creationId xmlns:a16="http://schemas.microsoft.com/office/drawing/2014/main" id="{2ACD8C18-4544-4D5A-8124-FF1819E1C4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78287" y="5144225"/>
            <a:ext cx="7069373" cy="499099"/>
          </a:xfrm>
        </p:spPr>
        <p:txBody>
          <a:bodyPr anchor="ctr" anchorCtr="0"/>
          <a:lstStyle>
            <a:lvl1pPr marL="0" indent="0"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2" name="Päivämäärän paikkamerkki 3">
            <a:extLst>
              <a:ext uri="{FF2B5EF4-FFF2-40B4-BE49-F238E27FC236}">
                <a16:creationId xmlns:a16="http://schemas.microsoft.com/office/drawing/2014/main" id="{E3F580A4-9AFF-4738-AED8-D18D2A57C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5" name="Alatunnisteen paikkamerkki 4">
            <a:extLst>
              <a:ext uri="{FF2B5EF4-FFF2-40B4-BE49-F238E27FC236}">
                <a16:creationId xmlns:a16="http://schemas.microsoft.com/office/drawing/2014/main" id="{EA189938-C2F8-47C6-AA91-8EC82B41F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43EBF25-293E-1849-2FF5-D21402541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6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 p14:bounceEnd="65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 p14:bounceEnd="65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 p14:bounceEnd="65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 p14:bounceEnd="65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8" presetClass="emph" presetSubtype="0" accel="20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 p14:bounceEnd="65000">
                                          <p:cBhvr>
                                            <p:cTn id="5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0" grpId="0" animBg="1"/>
          <p:bldP spid="24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3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2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4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8" presetClass="emph" presetSubtype="0" accel="2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500000">
                                          <p:cBhvr>
                                            <p:cTn id="5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2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5" grpId="0" animBg="1"/>
          <p:bldP spid="17" grpId="0" animBg="1"/>
          <p:bldP spid="21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2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3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animBg="1"/>
          <p:bldP spid="18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1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20" grpId="0" animBg="1"/>
          <p:bldP spid="24" grpId="0" build="p">
            <p:tmplLst>
              <p:tmpl lvl="1">
                <p:tnLst>
                  <p:par>
                    <p:cTn presetID="22" presetClass="entr" presetSubtype="8" fill="hold" nodeType="withEffect">
                      <p:stCondLst>
                        <p:cond delay="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wipe(left)">
                          <p:cBhvr>
                            <p:cTn dur="500"/>
                            <p:tgtEl>
                              <p:spTgt spid="2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pos="7469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 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503AEA86-0FD6-431A-B88D-6E707C438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7D1935CB-1A89-45CF-A429-C4EE7144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Alatunnisteen paikkamerkki 4">
            <a:extLst>
              <a:ext uri="{FF2B5EF4-FFF2-40B4-BE49-F238E27FC236}">
                <a16:creationId xmlns:a16="http://schemas.microsoft.com/office/drawing/2014/main" id="{C491BC53-C9D0-40D8-A4A8-15FE703CD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0D8A48B-02C6-8F75-85B8-07C116951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309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5A5CBEEB-2537-457C-BEF5-A9A63427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9274"/>
            <a:ext cx="10512425" cy="13248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874075"/>
            <a:ext cx="4533900" cy="43267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3688" y="1874074"/>
            <a:ext cx="5978525" cy="4326702"/>
          </a:xfrm>
          <a:prstGeom prst="roundRect">
            <a:avLst>
              <a:gd name="adj" fmla="val 1495"/>
            </a:avLst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953009C1-2FC1-4412-ACAD-D35210390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9A4660D8-6576-488A-88F8-C2140A901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0EFB217-5479-AD51-7F9D-C3ECB3DE2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872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257BAC0A-0A77-4B96-8EF7-973F8520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04329041-8CA0-4D47-ADF0-191EBA1A2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4337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  <a:latin typeface="Daytona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1158DED-3FF5-4FC7-B0E0-2359BB76C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896022"/>
            <a:ext cx="5184000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E499423-A456-44D4-A6F8-477237973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36057"/>
            <a:ext cx="5184000" cy="3453606"/>
          </a:xfrm>
        </p:spPr>
        <p:txBody>
          <a:bodyPr/>
          <a:lstStyle>
            <a:lvl1pPr>
              <a:lnSpc>
                <a:spcPct val="100000"/>
              </a:lnSpc>
              <a:buClr>
                <a:srgbClr val="266B7F"/>
              </a:buClr>
              <a:defRPr sz="2000"/>
            </a:lvl1pPr>
            <a:lvl2pPr>
              <a:lnSpc>
                <a:spcPct val="100000"/>
              </a:lnSpc>
              <a:buClr>
                <a:srgbClr val="266B7F"/>
              </a:buClr>
              <a:defRPr sz="2000">
                <a:latin typeface="Daytona" panose="020B0604030500040204" pitchFamily="34" charset="0"/>
              </a:defRPr>
            </a:lvl2pPr>
            <a:lvl3pPr>
              <a:lnSpc>
                <a:spcPct val="100000"/>
              </a:lnSpc>
              <a:buClr>
                <a:srgbClr val="266B7F"/>
              </a:buClr>
              <a:defRPr sz="1800">
                <a:latin typeface="Daytona" panose="020B0604030500040204" pitchFamily="34" charset="0"/>
              </a:defRPr>
            </a:lvl3pPr>
            <a:lvl4pPr>
              <a:lnSpc>
                <a:spcPct val="100000"/>
              </a:lnSpc>
              <a:buClr>
                <a:srgbClr val="266B7F"/>
              </a:buClr>
              <a:defRPr sz="1800">
                <a:latin typeface="Daytona" panose="020B0604030500040204" pitchFamily="34" charset="0"/>
              </a:defRPr>
            </a:lvl4pPr>
            <a:lvl5pPr>
              <a:lnSpc>
                <a:spcPct val="100000"/>
              </a:lnSpc>
              <a:buClr>
                <a:srgbClr val="266B7F"/>
              </a:buClr>
              <a:defRPr sz="1800">
                <a:latin typeface="Daytona" panose="020B060403050004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363BC31-67E7-43B6-A03A-9EC006F91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96022"/>
            <a:ext cx="5183188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09EA6F6-83F7-4036-B75D-8CE592FEA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36057"/>
            <a:ext cx="5183188" cy="3453606"/>
          </a:xfrm>
        </p:spPr>
        <p:txBody>
          <a:bodyPr/>
          <a:lstStyle>
            <a:lvl1pPr>
              <a:lnSpc>
                <a:spcPct val="100000"/>
              </a:lnSpc>
              <a:buClr>
                <a:srgbClr val="266B7F"/>
              </a:buClr>
              <a:defRPr sz="2000"/>
            </a:lvl1pPr>
            <a:lvl2pPr>
              <a:lnSpc>
                <a:spcPct val="100000"/>
              </a:lnSpc>
              <a:buClr>
                <a:srgbClr val="266B7F"/>
              </a:buClr>
              <a:defRPr sz="2000">
                <a:latin typeface="Daytona" panose="020B0604030500040204" pitchFamily="34" charset="0"/>
              </a:defRPr>
            </a:lvl2pPr>
            <a:lvl3pPr>
              <a:lnSpc>
                <a:spcPct val="100000"/>
              </a:lnSpc>
              <a:buClr>
                <a:srgbClr val="266B7F"/>
              </a:buClr>
              <a:defRPr sz="1800">
                <a:latin typeface="Daytona" panose="020B0604030500040204" pitchFamily="34" charset="0"/>
              </a:defRPr>
            </a:lvl3pPr>
            <a:lvl4pPr>
              <a:lnSpc>
                <a:spcPct val="100000"/>
              </a:lnSpc>
              <a:buClr>
                <a:srgbClr val="266B7F"/>
              </a:buClr>
              <a:defRPr sz="1800">
                <a:latin typeface="Daytona" panose="020B0604030500040204" pitchFamily="34" charset="0"/>
              </a:defRPr>
            </a:lvl4pPr>
            <a:lvl5pPr>
              <a:lnSpc>
                <a:spcPct val="100000"/>
              </a:lnSpc>
              <a:buClr>
                <a:srgbClr val="266B7F"/>
              </a:buClr>
              <a:defRPr sz="1800">
                <a:latin typeface="Daytona" panose="020B060403050004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5CB3F77-D60D-49E8-B6E6-CAB03497B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444008C5-D429-4CEB-B72E-9FE25F0DB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F160CEF6-5CC8-649D-FE42-A5BD65A21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223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jaottelu - valo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uvan paikkamerkki 21">
            <a:extLst>
              <a:ext uri="{FF2B5EF4-FFF2-40B4-BE49-F238E27FC236}">
                <a16:creationId xmlns:a16="http://schemas.microsoft.com/office/drawing/2014/main" id="{B3EDF042-F110-4716-827F-D716EEFE8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4" b="16114"/>
          <a:stretch>
            <a:fillRect/>
          </a:stretch>
        </p:blipFill>
        <p:spPr>
          <a:xfrm>
            <a:off x="0" y="0"/>
            <a:ext cx="12191999" cy="4648200"/>
          </a:xfrm>
          <a:prstGeom prst="rect">
            <a:avLst/>
          </a:prstGeom>
        </p:spPr>
      </p:pic>
      <p:sp>
        <p:nvSpPr>
          <p:cNvPr id="25" name="Suorakulmio 24">
            <a:extLst>
              <a:ext uri="{FF2B5EF4-FFF2-40B4-BE49-F238E27FC236}">
                <a16:creationId xmlns:a16="http://schemas.microsoft.com/office/drawing/2014/main" id="{C4BA658A-4D3D-484B-A7DF-ED688BD82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1" cy="4648200"/>
          </a:xfrm>
          <a:prstGeom prst="rect">
            <a:avLst/>
          </a:prstGeom>
          <a:gradFill>
            <a:gsLst>
              <a:gs pos="0">
                <a:schemeClr val="accent2">
                  <a:alpha val="97000"/>
                </a:schemeClr>
              </a:gs>
              <a:gs pos="100000">
                <a:schemeClr val="accent2">
                  <a:alpha val="72000"/>
                </a:schemeClr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Dian numeron paikkamerkki 5">
            <a:extLst>
              <a:ext uri="{FF2B5EF4-FFF2-40B4-BE49-F238E27FC236}">
                <a16:creationId xmlns:a16="http://schemas.microsoft.com/office/drawing/2014/main" id="{D990B713-0525-4EC9-9DCD-9BA0C7C78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F11B1F-B714-498D-B9B5-73A0ADEA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45"/>
            <a:ext cx="10515600" cy="112630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1BD51AE1-8B8F-44C5-959E-3EF9B9F962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1" y="1682751"/>
            <a:ext cx="10515599" cy="58184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1D820AA8-0A30-469B-8CD8-6158D190BD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3046412"/>
            <a:ext cx="2952750" cy="292576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720000" rIns="144000" bIns="144000"/>
          <a:lstStyle>
            <a:lvl1pPr marL="0" indent="0" algn="ctr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92C9D194-7D02-4F85-ABAE-D1FF7654F9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9321" y="4672011"/>
            <a:ext cx="2430508" cy="111442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8">
            <a:extLst>
              <a:ext uri="{FF2B5EF4-FFF2-40B4-BE49-F238E27FC236}">
                <a16:creationId xmlns:a16="http://schemas.microsoft.com/office/drawing/2014/main" id="{E25D87A0-A455-4C1C-976A-3E0C00B8D42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43426" y="3057525"/>
            <a:ext cx="2952750" cy="292576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720000" rIns="144000" bIns="144000"/>
          <a:lstStyle>
            <a:lvl1pPr marL="0" indent="0" algn="ctr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7" name="Tekstin paikkamerkki 10">
            <a:extLst>
              <a:ext uri="{FF2B5EF4-FFF2-40B4-BE49-F238E27FC236}">
                <a16:creationId xmlns:a16="http://schemas.microsoft.com/office/drawing/2014/main" id="{483F6025-EAF4-40FC-B144-DB9B5367C2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04547" y="4683124"/>
            <a:ext cx="2430508" cy="111442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kstin paikkamerkki 8">
            <a:extLst>
              <a:ext uri="{FF2B5EF4-FFF2-40B4-BE49-F238E27FC236}">
                <a16:creationId xmlns:a16="http://schemas.microsoft.com/office/drawing/2014/main" id="{3A28B453-CC89-4401-A5DC-7CA616E52C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8652" y="3057525"/>
            <a:ext cx="2952750" cy="2925763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44000" tIns="720000" rIns="144000" bIns="144000"/>
          <a:lstStyle>
            <a:lvl1pPr marL="0" indent="0" algn="ctr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9" name="Tekstin paikkamerkki 10">
            <a:extLst>
              <a:ext uri="{FF2B5EF4-FFF2-40B4-BE49-F238E27FC236}">
                <a16:creationId xmlns:a16="http://schemas.microsoft.com/office/drawing/2014/main" id="{424056B5-16AD-46C6-A163-B9656A7A760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09773" y="4683124"/>
            <a:ext cx="2430508" cy="1114425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äivämäärän paikkamerkki 3">
            <a:extLst>
              <a:ext uri="{FF2B5EF4-FFF2-40B4-BE49-F238E27FC236}">
                <a16:creationId xmlns:a16="http://schemas.microsoft.com/office/drawing/2014/main" id="{8B8C01B9-D0AE-4FB0-9F49-4C2D47906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33" name="Alatunnisteen paikkamerkki 4">
            <a:extLst>
              <a:ext uri="{FF2B5EF4-FFF2-40B4-BE49-F238E27FC236}">
                <a16:creationId xmlns:a16="http://schemas.microsoft.com/office/drawing/2014/main" id="{154ECEF0-F796-4674-A439-8D83BDAA2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CB0447E-141A-0CF7-7BD1-EE92B6BC5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543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1 Kuva (muott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FB396018-59AF-4EC5-A1E8-D4ECA551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8800"/>
            <a:ext cx="5980111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5980110" cy="41433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Kuvan paikkamerkki 27">
            <a:extLst>
              <a:ext uri="{FF2B5EF4-FFF2-40B4-BE49-F238E27FC236}">
                <a16:creationId xmlns:a16="http://schemas.microsoft.com/office/drawing/2014/main" id="{4905EAD9-C1E6-4DE8-BE51-BAA3DFD8605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543800" y="85639"/>
            <a:ext cx="6358175" cy="6397661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00652708-8FF8-4483-92B8-7884A814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B579CC2D-6DF8-4203-A33A-8F90743C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2DF2686-EB5D-18EB-EED9-27DFC8951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306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2 Kuvaa (muott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ian numeron paikkamerkki 5">
            <a:extLst>
              <a:ext uri="{FF2B5EF4-FFF2-40B4-BE49-F238E27FC236}">
                <a16:creationId xmlns:a16="http://schemas.microsoft.com/office/drawing/2014/main" id="{745FF23F-C00C-402E-8BFC-1B2690CB6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8800"/>
            <a:ext cx="5980111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808412" cy="41433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Kuvan paikkamerkki 27">
            <a:extLst>
              <a:ext uri="{FF2B5EF4-FFF2-40B4-BE49-F238E27FC236}">
                <a16:creationId xmlns:a16="http://schemas.microsoft.com/office/drawing/2014/main" id="{4905EAD9-C1E6-4DE8-BE51-BAA3DFD8605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543800" y="85639"/>
            <a:ext cx="6358175" cy="6397661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9" name="Kuvan paikkamerkki 28">
            <a:extLst>
              <a:ext uri="{FF2B5EF4-FFF2-40B4-BE49-F238E27FC236}">
                <a16:creationId xmlns:a16="http://schemas.microsoft.com/office/drawing/2014/main" id="{B765030A-6CF2-44A9-8562-C67CE8F637E1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803488" y="2872691"/>
            <a:ext cx="3588326" cy="3610610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69764465-2361-4F76-94E0-561A35AC2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1" name="Alatunnisteen paikkamerkki 4">
            <a:extLst>
              <a:ext uri="{FF2B5EF4-FFF2-40B4-BE49-F238E27FC236}">
                <a16:creationId xmlns:a16="http://schemas.microsoft.com/office/drawing/2014/main" id="{1806A644-768F-4CBF-B055-6CD99CF0A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B0F9B79-A2CE-2365-2228-E8A1F4942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966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1 Kuva (neliö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42A81414-D774-4E16-A2AD-7307217D0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9274"/>
            <a:ext cx="4533899" cy="946151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495425"/>
            <a:ext cx="4533900" cy="470534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3688" y="549274"/>
            <a:ext cx="5978525" cy="5651501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D5B3832E-71CF-4C19-8B2E-D5FB4A06B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1C5CC6F3-E3F7-40AB-8C6E-4297250F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195038D-FAD2-2A72-8CAA-5A825F77A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538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1 Kuva, kok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6604D4C0-8E84-4A19-968C-1B0019F09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075" y="4131467"/>
            <a:ext cx="2865437" cy="941428"/>
          </a:xfrm>
          <a:prstGeom prst="roundRect">
            <a:avLst>
              <a:gd name="adj" fmla="val 6859"/>
            </a:avLst>
          </a:prstGeom>
          <a:solidFill>
            <a:schemeClr val="bg1"/>
          </a:solidFill>
        </p:spPr>
        <p:txBody>
          <a:bodyPr wrap="square" lIns="144000" tIns="144000" rIns="144000" bIns="144000" anchor="t">
            <a:spAutoFit/>
          </a:bodyPr>
          <a:lstStyle>
            <a:lvl1pPr>
              <a:lnSpc>
                <a:spcPct val="100000"/>
              </a:lnSpc>
              <a:defRPr sz="2000">
                <a:solidFill>
                  <a:schemeClr val="accent3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4576" y="352426"/>
            <a:ext cx="11580724" cy="584835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B40F63C0-460A-4075-A1A2-2B48586E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73639AE1-074E-4F2F-A132-D7EBC58F8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7418A99-46C4-AA40-E0A1-AB738EC6E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079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2 Kuva, kok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ian numeron paikkamerkki 5">
            <a:extLst>
              <a:ext uri="{FF2B5EF4-FFF2-40B4-BE49-F238E27FC236}">
                <a16:creationId xmlns:a16="http://schemas.microsoft.com/office/drawing/2014/main" id="{A93EE86C-41DE-4C94-B362-62BEEC6D2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4" y="3491016"/>
            <a:ext cx="4533899" cy="627534"/>
          </a:xfrm>
          <a:prstGeom prst="roundRect">
            <a:avLst>
              <a:gd name="adj" fmla="val 8695"/>
            </a:avLst>
          </a:prstGeom>
          <a:solidFill>
            <a:schemeClr val="bg1"/>
          </a:solidFill>
        </p:spPr>
        <p:txBody>
          <a:bodyPr lIns="144000" tIns="144000" rIns="144000" bIns="144000" anchor="t">
            <a:spAutoFit/>
          </a:bodyPr>
          <a:lstStyle>
            <a:lvl1pPr>
              <a:lnSpc>
                <a:spcPct val="100000"/>
              </a:lnSpc>
              <a:defRPr sz="2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4875" y="4274124"/>
            <a:ext cx="4533900" cy="525840"/>
          </a:xfrm>
          <a:prstGeom prst="roundRect">
            <a:avLst>
              <a:gd name="adj" fmla="val 7103"/>
            </a:avLst>
          </a:prstGeom>
          <a:solidFill>
            <a:schemeClr val="bg1"/>
          </a:solidFill>
        </p:spPr>
        <p:txBody>
          <a:bodyPr lIns="144000" tIns="144000" rIns="144000" bIns="144000">
            <a:sp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AB434DAB-F536-4FB2-B0ED-68248A744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576" y="352426"/>
            <a:ext cx="6473738" cy="584835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81824" y="352426"/>
            <a:ext cx="4943475" cy="584835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8" name="Päivämäärän paikkamerkki 3">
            <a:extLst>
              <a:ext uri="{FF2B5EF4-FFF2-40B4-BE49-F238E27FC236}">
                <a16:creationId xmlns:a16="http://schemas.microsoft.com/office/drawing/2014/main" id="{52911FB4-ACE4-404F-A28F-5A7C564C5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1" name="Alatunnisteen paikkamerkki 4">
            <a:extLst>
              <a:ext uri="{FF2B5EF4-FFF2-40B4-BE49-F238E27FC236}">
                <a16:creationId xmlns:a16="http://schemas.microsoft.com/office/drawing/2014/main" id="{FB266354-1673-4C55-9561-B4380A963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7D93B28-3CF7-C9E2-1638-815F67882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060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1 Kuva (vaak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7B8B0D60-EB87-4983-89E4-A5F80478A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9274"/>
            <a:ext cx="4533899" cy="2279651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5274" y="549274"/>
            <a:ext cx="5976938" cy="227965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8" y="3076574"/>
            <a:ext cx="10512425" cy="3124201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80B38B73-AB41-403C-B04A-A03EF22D2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61304FB8-878E-4DA3-9D66-BEAD908C9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73C73BB-9C54-46D8-8390-24482DC0E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495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4 Kuvaa (neliö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AE417452-32C0-457D-A64B-DEA04C6F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979117"/>
            <a:ext cx="3589336" cy="946151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925268"/>
            <a:ext cx="3398836" cy="327550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87BB7AE9-B06B-47B6-B2DC-C47924B102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99275" y="504826"/>
            <a:ext cx="4446586" cy="5695948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B6508934-CA2E-4A30-8A61-A4952313C6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43475" y="504826"/>
            <a:ext cx="1876425" cy="1844196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6467B69D-4682-4D38-8775-7D938C6356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43475" y="2432050"/>
            <a:ext cx="1876425" cy="179384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5" name="Kuvan paikkamerkki 5">
            <a:extLst>
              <a:ext uri="{FF2B5EF4-FFF2-40B4-BE49-F238E27FC236}">
                <a16:creationId xmlns:a16="http://schemas.microsoft.com/office/drawing/2014/main" id="{CC8B3F27-F773-41EF-B4B7-42ECDE7749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43475" y="4305300"/>
            <a:ext cx="1876425" cy="1894928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6AB800E7-8642-453D-AA78-132955D10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6B392DF8-CF81-45F9-96A9-7B3E0642A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95D10F1-68DE-FA06-903B-04A567523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191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4 Kuvaa (neliö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ian numeron paikkamerkki 5">
            <a:extLst>
              <a:ext uri="{FF2B5EF4-FFF2-40B4-BE49-F238E27FC236}">
                <a16:creationId xmlns:a16="http://schemas.microsoft.com/office/drawing/2014/main" id="{E133CE4B-49A3-4FD4-A3EF-98C6DFD3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8800"/>
            <a:ext cx="3600450" cy="103187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590675"/>
            <a:ext cx="3600450" cy="461009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E0DF8543-B39E-45AB-B970-D8F2E00B56E8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562476" y="558800"/>
            <a:ext cx="3314700" cy="2790824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6" name="Kuvan paikkamerkki 2">
            <a:extLst>
              <a:ext uri="{FF2B5EF4-FFF2-40B4-BE49-F238E27FC236}">
                <a16:creationId xmlns:a16="http://schemas.microsoft.com/office/drawing/2014/main" id="{42EC80E2-1F7E-4735-B77F-9BD980FA8C69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037512" y="558798"/>
            <a:ext cx="3314699" cy="2790823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7" name="Kuvan paikkamerkki 2">
            <a:extLst>
              <a:ext uri="{FF2B5EF4-FFF2-40B4-BE49-F238E27FC236}">
                <a16:creationId xmlns:a16="http://schemas.microsoft.com/office/drawing/2014/main" id="{957D74BF-ED60-443D-AE14-EAB1FD46B247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562476" y="3505200"/>
            <a:ext cx="3314700" cy="2695574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8" name="Kuvan paikkamerkki 2">
            <a:extLst>
              <a:ext uri="{FF2B5EF4-FFF2-40B4-BE49-F238E27FC236}">
                <a16:creationId xmlns:a16="http://schemas.microsoft.com/office/drawing/2014/main" id="{D00C4A66-D080-4571-A363-710C0348445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037512" y="3505199"/>
            <a:ext cx="3314701" cy="2695574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3" name="Päivämäärän paikkamerkki 3">
            <a:extLst>
              <a:ext uri="{FF2B5EF4-FFF2-40B4-BE49-F238E27FC236}">
                <a16:creationId xmlns:a16="http://schemas.microsoft.com/office/drawing/2014/main" id="{B4F0A6A9-99E5-41AE-9497-D351B3196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6" name="Alatunnisteen paikkamerkki 4">
            <a:extLst>
              <a:ext uri="{FF2B5EF4-FFF2-40B4-BE49-F238E27FC236}">
                <a16:creationId xmlns:a16="http://schemas.microsoft.com/office/drawing/2014/main" id="{0496471C-D20C-48B4-82CE-222D8D6E1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964A49C-F78B-374F-21BF-E58FE4431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271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skitetty Teksti + 4 Kuvaa (vaak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ian numeron paikkamerkki 5">
            <a:extLst>
              <a:ext uri="{FF2B5EF4-FFF2-40B4-BE49-F238E27FC236}">
                <a16:creationId xmlns:a16="http://schemas.microsoft.com/office/drawing/2014/main" id="{E1790DD6-1939-4BAA-A9C4-62ABCA43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8800"/>
            <a:ext cx="10512424" cy="149859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249" y="2057399"/>
            <a:ext cx="10515964" cy="1074421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E0DF8543-B39E-45AB-B970-D8F2E00B56E8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839788" y="3131821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11575A0A-9D55-46A8-A5EE-793578D5E11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3510870" y="3131820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C44380BD-3B63-46EB-83F9-A164167DF9B9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6204630" y="3131820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Kuvan paikkamerkki 2">
            <a:extLst>
              <a:ext uri="{FF2B5EF4-FFF2-40B4-BE49-F238E27FC236}">
                <a16:creationId xmlns:a16="http://schemas.microsoft.com/office/drawing/2014/main" id="{7908B87E-9FC5-4ED4-9735-DCF53CF43B53}"/>
              </a:ext>
            </a:extLst>
          </p:cNvPr>
          <p:cNvSpPr>
            <a:spLocks noGrp="1"/>
          </p:cNvSpPr>
          <p:nvPr>
            <p:ph type="pic" idx="25"/>
          </p:nvPr>
        </p:nvSpPr>
        <p:spPr>
          <a:xfrm>
            <a:off x="8875712" y="3131820"/>
            <a:ext cx="2476500" cy="2557466"/>
          </a:xfrm>
          <a:prstGeom prst="roundRect">
            <a:avLst>
              <a:gd name="adj" fmla="val 1718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3" name="Päivämäärän paikkamerkki 3">
            <a:extLst>
              <a:ext uri="{FF2B5EF4-FFF2-40B4-BE49-F238E27FC236}">
                <a16:creationId xmlns:a16="http://schemas.microsoft.com/office/drawing/2014/main" id="{17C33DAA-DF4C-4944-9B60-C170EFD5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6" name="Alatunnisteen paikkamerkki 4">
            <a:extLst>
              <a:ext uri="{FF2B5EF4-FFF2-40B4-BE49-F238E27FC236}">
                <a16:creationId xmlns:a16="http://schemas.microsoft.com/office/drawing/2014/main" id="{FC00D22C-857D-4299-A8A1-7C79CB355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0281E14-8D3A-C5A8-701B-334F49350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80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i + 3 Kuvaa (shak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C1209CAB-118D-4CE0-B371-A872332C0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8" name="Tekstin paikkamerkki 3">
            <a:extLst>
              <a:ext uri="{FF2B5EF4-FFF2-40B4-BE49-F238E27FC236}">
                <a16:creationId xmlns:a16="http://schemas.microsoft.com/office/drawing/2014/main" id="{FE528FCE-B3E7-46D0-B2EC-C0ED6B74812A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282339" y="4374605"/>
            <a:ext cx="3378200" cy="164519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Kuvan paikkamerkki 5">
            <a:extLst>
              <a:ext uri="{FF2B5EF4-FFF2-40B4-BE49-F238E27FC236}">
                <a16:creationId xmlns:a16="http://schemas.microsoft.com/office/drawing/2014/main" id="{5450B89A-56DE-4B1D-A4DD-D163D2397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63800" y="3429000"/>
            <a:ext cx="4064400" cy="343080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6" name="Kuvan paikkamerkki 5">
            <a:extLst>
              <a:ext uri="{FF2B5EF4-FFF2-40B4-BE49-F238E27FC236}">
                <a16:creationId xmlns:a16="http://schemas.microsoft.com/office/drawing/2014/main" id="{4D26B39C-BD5C-4CD6-A97B-781324DAC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-20820" y="0"/>
            <a:ext cx="4064400" cy="343080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EC93F10-C8AB-4137-9337-160D669A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724" y="350837"/>
            <a:ext cx="3378199" cy="696914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A00123-B381-4164-8903-067B1D72F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03725" y="1056730"/>
            <a:ext cx="3378200" cy="198174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Kuvan paikkamerkki 5">
            <a:extLst>
              <a:ext uri="{FF2B5EF4-FFF2-40B4-BE49-F238E27FC236}">
                <a16:creationId xmlns:a16="http://schemas.microsoft.com/office/drawing/2014/main" id="{AF0AFD7C-5BB9-4851-97AE-0A6F2F3EF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27600" y="-19323"/>
            <a:ext cx="4064400" cy="3430800"/>
          </a:xfrm>
          <a:prstGeom prst="roundRect">
            <a:avLst>
              <a:gd name="adj" fmla="val 1495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30" name="Tekstin paikkamerkki 3">
            <a:extLst>
              <a:ext uri="{FF2B5EF4-FFF2-40B4-BE49-F238E27FC236}">
                <a16:creationId xmlns:a16="http://schemas.microsoft.com/office/drawing/2014/main" id="{51FA8B2C-6388-4AC6-B01B-40DDD01A7224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8466462" y="4365627"/>
            <a:ext cx="3378200" cy="165417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äivämäärän paikkamerkki 3">
            <a:extLst>
              <a:ext uri="{FF2B5EF4-FFF2-40B4-BE49-F238E27FC236}">
                <a16:creationId xmlns:a16="http://schemas.microsoft.com/office/drawing/2014/main" id="{D22B427B-80F5-47BA-A224-2AC72AA03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4EAAE082-E0BA-4B73-8812-36C49F349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50A1E954-7937-D974-B89D-FD29711167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82575" y="3592513"/>
            <a:ext cx="3378200" cy="773112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75562E3-7895-6C86-8DD2-2A442D3AD6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66138" y="3541713"/>
            <a:ext cx="3378200" cy="823912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accent3"/>
                </a:solidFill>
              </a:defRPr>
            </a:lvl2pPr>
            <a:lvl3pPr marL="914400" indent="0">
              <a:buNone/>
              <a:defRPr sz="2000">
                <a:solidFill>
                  <a:schemeClr val="accent3"/>
                </a:solidFill>
              </a:defRPr>
            </a:lvl3pPr>
            <a:lvl4pPr marL="1371600" indent="0">
              <a:buNone/>
              <a:defRPr sz="2000">
                <a:solidFill>
                  <a:schemeClr val="accent3"/>
                </a:solidFill>
              </a:defRPr>
            </a:lvl4pPr>
            <a:lvl5pPr marL="1828800" indent="0">
              <a:buNone/>
              <a:defRPr sz="2000">
                <a:solidFill>
                  <a:schemeClr val="accent3"/>
                </a:solidFill>
              </a:defRPr>
            </a:lvl5pPr>
          </a:lstStyle>
          <a:p>
            <a:pPr lvl="0"/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4F74340-95B3-EFB7-351A-909BB6538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96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3D7BC881-CFF2-41A2-9D0D-FB2F27AD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8800"/>
            <a:ext cx="10512423" cy="149859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57278" y="2057399"/>
            <a:ext cx="5677444" cy="52947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Median paikkamerkki 4">
            <a:extLst>
              <a:ext uri="{FF2B5EF4-FFF2-40B4-BE49-F238E27FC236}">
                <a16:creationId xmlns:a16="http://schemas.microsoft.com/office/drawing/2014/main" id="{DF388512-20EC-4F93-811A-61870F413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257278" y="2779804"/>
            <a:ext cx="5417012" cy="30470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fi-FI"/>
              <a:t>Lisää medialeike napsauttamalla kuvaketta</a:t>
            </a:r>
            <a:endParaRPr lang="en-GB"/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318BA83B-2B23-42DD-BF84-AE5307AA4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BC08F716-3B02-4627-963F-9A9209A92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179CEADF-568C-19AF-44B9-B47A66CD5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912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Kaavio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n numeron paikkamerkki 5">
            <a:extLst>
              <a:ext uri="{FF2B5EF4-FFF2-40B4-BE49-F238E27FC236}">
                <a16:creationId xmlns:a16="http://schemas.microsoft.com/office/drawing/2014/main" id="{CA7C7CC7-1290-4210-9708-D4DC4101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8800"/>
            <a:ext cx="10512422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808412" cy="382905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E9C63D64-D247-4679-8CDF-EBB551FA8A8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5019675" y="2057401"/>
            <a:ext cx="6332535" cy="382905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C61EAE2B-014C-4E8B-9607-FC735776F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7467FA11-E768-425D-9297-34E66315D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56F9DFC-9B45-067C-BB42-56A5FFCA4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56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Kaavio 2 kp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ian numeron paikkamerkki 5">
            <a:extLst>
              <a:ext uri="{FF2B5EF4-FFF2-40B4-BE49-F238E27FC236}">
                <a16:creationId xmlns:a16="http://schemas.microsoft.com/office/drawing/2014/main" id="{A9663ADD-0E94-4940-8561-7762E513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69F2821-21E9-433E-9730-0D47F1BF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58800"/>
            <a:ext cx="10512424" cy="1498599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69C6F5-879D-4843-8A4A-58CDCFB0A56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5056187" cy="88582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E9C63D64-D247-4679-8CDF-EBB551FA8A8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839788" y="2943224"/>
            <a:ext cx="5056187" cy="300037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EA83E5D6-65BE-4A16-B769-078D0CAC4FE0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6172201" y="2057399"/>
            <a:ext cx="5180012" cy="88582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11" name="Kaavion paikkamerkki 4">
            <a:extLst>
              <a:ext uri="{FF2B5EF4-FFF2-40B4-BE49-F238E27FC236}">
                <a16:creationId xmlns:a16="http://schemas.microsoft.com/office/drawing/2014/main" id="{34EE46F5-3FD0-48A0-8B5F-915B3787CE4C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172200" y="2943223"/>
            <a:ext cx="5180012" cy="300037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37319AEC-4B7E-41EF-ABD5-AE26BC090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23" name="Alatunnisteen paikkamerkki 4">
            <a:extLst>
              <a:ext uri="{FF2B5EF4-FFF2-40B4-BE49-F238E27FC236}">
                <a16:creationId xmlns:a16="http://schemas.microsoft.com/office/drawing/2014/main" id="{EF6D34A8-9C65-46E2-B152-75D11FC2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558E879-3D65-A007-6B69-6A3B9D543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3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Kaavio ilman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9016A027-13D8-4BB8-B8BA-A6FFC480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Kaavion paikkamerkki 4">
            <a:extLst>
              <a:ext uri="{FF2B5EF4-FFF2-40B4-BE49-F238E27FC236}">
                <a16:creationId xmlns:a16="http://schemas.microsoft.com/office/drawing/2014/main" id="{E9C63D64-D247-4679-8CDF-EBB551FA8A84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839789" y="676275"/>
            <a:ext cx="10512422" cy="521017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sz="2000"/>
            </a:lvl1pPr>
          </a:lstStyle>
          <a:p>
            <a:r>
              <a:rPr lang="fi-FI"/>
              <a:t>Lisää kaavio napsauttamalla kuvaketta</a:t>
            </a:r>
            <a:endParaRPr lang="en-GB"/>
          </a:p>
        </p:txBody>
      </p:sp>
      <p:sp>
        <p:nvSpPr>
          <p:cNvPr id="13" name="Päivämäärän paikkamerkki 3">
            <a:extLst>
              <a:ext uri="{FF2B5EF4-FFF2-40B4-BE49-F238E27FC236}">
                <a16:creationId xmlns:a16="http://schemas.microsoft.com/office/drawing/2014/main" id="{8F6BC17A-856D-44D2-869D-ABAD3E5C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Alatunnisteen paikkamerkki 4">
            <a:extLst>
              <a:ext uri="{FF2B5EF4-FFF2-40B4-BE49-F238E27FC236}">
                <a16:creationId xmlns:a16="http://schemas.microsoft.com/office/drawing/2014/main" id="{7298BF68-8D36-4763-B288-DA8C28EFA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EA4344C-7B6D-5EA6-0959-50F19AE82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534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Välidia tyhj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624" y="714103"/>
            <a:ext cx="6709913" cy="17025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60123988-452A-49E5-8271-217CD20AA6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6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F5925BE2-AF77-497F-BF92-EFDE24BAE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ED300B1D-AD41-4915-9401-2AC46ADB0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9333DD25-6477-4203-AA4A-3430D6417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B159C11-6C35-AAD7-D5B4-61D3F8F9F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092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Välidia huoneisto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09703"/>
            <a:ext cx="6711587" cy="170699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E7FB459B-B885-4508-BD4D-F6D0892690D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6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F4B705B8-CA8A-4400-8457-6B5BAA051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2B1BB404-1782-4200-9EBB-8E2C08629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C4A9FA74-3D9B-4F1D-8469-5A8C0442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829629B-3F0A-85B5-70AB-858D1BCFD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385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Välidia tutkim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18411"/>
            <a:ext cx="6711587" cy="169828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9" name="Alaotsikko 2">
            <a:extLst>
              <a:ext uri="{FF2B5EF4-FFF2-40B4-BE49-F238E27FC236}">
                <a16:creationId xmlns:a16="http://schemas.microsoft.com/office/drawing/2014/main" id="{0A55583A-0263-4968-8D89-D2CF5DD094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6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5FEE77E-2F24-4AF6-87B8-D55FCC420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C1C331AD-886E-4A5F-AF89-AEEE6F9C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EAA22591-6D9B-49A7-9561-41B9DFB5F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5B69E04-AA80-EBB0-7019-F6EBEE058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305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Välidia karta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06228B-6487-48DF-A8A3-C29EDBA68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625" y="718411"/>
            <a:ext cx="6718621" cy="1698285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3C46B468-49E3-47EA-A951-19205FB5EB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26" y="2416696"/>
            <a:ext cx="4933364" cy="101230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BA53ACAB-394A-4AB5-B44E-E0ADCDF8C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81CEFC88-3705-4EFF-966C-A18822435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9" name="Alatunnisteen paikkamerkki 4">
            <a:extLst>
              <a:ext uri="{FF2B5EF4-FFF2-40B4-BE49-F238E27FC236}">
                <a16:creationId xmlns:a16="http://schemas.microsoft.com/office/drawing/2014/main" id="{1F42867E-BC75-486A-82B5-1AF398D41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CDA3DFF-2135-78E4-DAD0-A776DFFA0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27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äätösdia 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 2">
            <a:extLst>
              <a:ext uri="{FF2B5EF4-FFF2-40B4-BE49-F238E27FC236}">
                <a16:creationId xmlns:a16="http://schemas.microsoft.com/office/drawing/2014/main" id="{2CF80CA3-E571-4D6B-8726-517E30F7B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562558">
            <a:off x="6830981" y="1784311"/>
            <a:ext cx="3482976" cy="3506430"/>
          </a:xfrm>
          <a:custGeom>
            <a:avLst/>
            <a:gdLst>
              <a:gd name="connsiteX0" fmla="*/ 1110557 w 1138369"/>
              <a:gd name="connsiteY0" fmla="*/ 569684 h 1146035"/>
              <a:gd name="connsiteX1" fmla="*/ 786707 w 1138369"/>
              <a:gd name="connsiteY1" fmla="*/ 75337 h 1146035"/>
              <a:gd name="connsiteX2" fmla="*/ 559060 w 1138369"/>
              <a:gd name="connsiteY2" fmla="*/ 26759 h 1146035"/>
              <a:gd name="connsiteX3" fmla="*/ 73285 w 1138369"/>
              <a:gd name="connsiteY3" fmla="*/ 347752 h 1146035"/>
              <a:gd name="connsiteX4" fmla="*/ 27565 w 1138369"/>
              <a:gd name="connsiteY4" fmla="*/ 577304 h 1146035"/>
              <a:gd name="connsiteX5" fmla="*/ 351415 w 1138369"/>
              <a:gd name="connsiteY5" fmla="*/ 1070699 h 1146035"/>
              <a:gd name="connsiteX6" fmla="*/ 579062 w 1138369"/>
              <a:gd name="connsiteY6" fmla="*/ 1119277 h 1146035"/>
              <a:gd name="connsiteX7" fmla="*/ 1064837 w 1138369"/>
              <a:gd name="connsiteY7" fmla="*/ 798284 h 1146035"/>
              <a:gd name="connsiteX8" fmla="*/ 1110557 w 1138369"/>
              <a:gd name="connsiteY8" fmla="*/ 569684 h 114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369" h="1146035">
                <a:moveTo>
                  <a:pt x="1110557" y="569684"/>
                </a:moveTo>
                <a:lnTo>
                  <a:pt x="786707" y="75337"/>
                </a:lnTo>
                <a:cubicBezTo>
                  <a:pt x="736225" y="-1816"/>
                  <a:pt x="634307" y="-22771"/>
                  <a:pt x="559060" y="26759"/>
                </a:cubicBezTo>
                <a:lnTo>
                  <a:pt x="73285" y="347752"/>
                </a:lnTo>
                <a:cubicBezTo>
                  <a:pt x="-1963" y="397282"/>
                  <a:pt x="-22918" y="500152"/>
                  <a:pt x="27565" y="577304"/>
                </a:cubicBezTo>
                <a:lnTo>
                  <a:pt x="351415" y="1070699"/>
                </a:lnTo>
                <a:cubicBezTo>
                  <a:pt x="401897" y="1147852"/>
                  <a:pt x="503815" y="1168807"/>
                  <a:pt x="579062" y="1119277"/>
                </a:cubicBezTo>
                <a:lnTo>
                  <a:pt x="1064837" y="798284"/>
                </a:lnTo>
                <a:cubicBezTo>
                  <a:pt x="1141037" y="748754"/>
                  <a:pt x="1161040" y="646837"/>
                  <a:pt x="1110557" y="569684"/>
                </a:cubicBezTo>
                <a:close/>
              </a:path>
            </a:pathLst>
          </a:custGeom>
          <a:noFill/>
          <a:ln w="12700" cap="flat">
            <a:gradFill flip="none" rotWithShape="1">
              <a:gsLst>
                <a:gs pos="0">
                  <a:schemeClr val="accent2"/>
                </a:gs>
                <a:gs pos="87000">
                  <a:schemeClr val="accent3"/>
                </a:gs>
              </a:gsLst>
              <a:lin ang="540000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D71F989-E9D8-47B6-9E91-E1BD6857E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7855" y="1776049"/>
            <a:ext cx="5360987" cy="1039965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fi-FI"/>
              <a:t>Kiitos</a:t>
            </a:r>
            <a:endParaRPr lang="en-GB"/>
          </a:p>
        </p:txBody>
      </p:sp>
      <p:sp>
        <p:nvSpPr>
          <p:cNvPr id="7" name="Kuvan paikkamerkki 28">
            <a:extLst>
              <a:ext uri="{FF2B5EF4-FFF2-40B4-BE49-F238E27FC236}">
                <a16:creationId xmlns:a16="http://schemas.microsoft.com/office/drawing/2014/main" id="{9E3D1CDC-92E4-4968-9716-3C1747921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6857877" y="1769369"/>
            <a:ext cx="3476625" cy="3498215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8C3E969-D6B6-4457-89C1-0F00DC83F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CC742ADB-7D28-4293-9676-CD9FEB99D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0" name="Alatunnisteen paikkamerkki 4">
            <a:extLst>
              <a:ext uri="{FF2B5EF4-FFF2-40B4-BE49-F238E27FC236}">
                <a16:creationId xmlns:a16="http://schemas.microsoft.com/office/drawing/2014/main" id="{0BF8D845-87D1-4324-B4A6-0A9EEEC43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1C2AE16-7A33-E498-3D15-515A0191B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836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äätösdia ilman kuv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1F989-E9D8-47B6-9E91-E1BD6857E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7855" y="1776049"/>
            <a:ext cx="5360987" cy="1039965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fi-FI"/>
              <a:t>Kiitos</a:t>
            </a:r>
            <a:endParaRPr lang="en-GB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1C5E70CC-2152-4895-865A-BF141EF3F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9503" y="6356350"/>
            <a:ext cx="1008017" cy="365125"/>
          </a:xfrm>
        </p:spPr>
        <p:txBody>
          <a:bodyPr/>
          <a:lstStyle/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AC4622-83C6-4A7B-A69F-6F3FA0663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0" y="6356349"/>
            <a:ext cx="1071155" cy="365125"/>
          </a:xfr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C67C9B03-AE59-4ADB-B750-D7B92C315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0"/>
            <a:ext cx="6715124" cy="365125"/>
          </a:xfrm>
        </p:spPr>
        <p:txBody>
          <a:bodyPr lIns="216000"/>
          <a:lstStyle/>
          <a:p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E00881C-0055-C406-E117-1988360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0581" y="647645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524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äätösdia - Yhteiseen suunta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08A505F1-518D-418B-91D4-00F1193C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30965" y="3498730"/>
            <a:ext cx="2330070" cy="123939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9B2AEE-CADD-C6F5-E8ED-4D09D72C0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7140" y="2056341"/>
            <a:ext cx="8177720" cy="1039965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fi-FI"/>
              <a:t>Tunnemme Maan – turvaamme tulevaisuutta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1535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9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0122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9 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594E4F5-1948-4CB9-9E46-B75F0AB585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61973"/>
            <a:ext cx="2628900" cy="5614989"/>
          </a:xfrm>
        </p:spPr>
        <p:txBody>
          <a:bodyPr vert="eaVert"/>
          <a:lstStyle>
            <a:lvl1pPr>
              <a:lnSpc>
                <a:spcPct val="100000"/>
              </a:lnSpc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8BD25F0-26A7-413C-8B5A-B360AA6E9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61975"/>
            <a:ext cx="7734300" cy="5614988"/>
          </a:xfrm>
        </p:spPr>
        <p:txBody>
          <a:bodyPr vert="eaVert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52C62BB2-ACB3-4099-B04E-ACF7EB56E3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58500" y="3366541"/>
            <a:ext cx="1905000" cy="124918"/>
          </a:xfrm>
          <a:prstGeom prst="rect">
            <a:avLst/>
          </a:prstGeom>
        </p:spPr>
      </p:pic>
      <p:sp>
        <p:nvSpPr>
          <p:cNvPr id="8" name="Päivämäärän paikkamerkki 9">
            <a:extLst>
              <a:ext uri="{FF2B5EF4-FFF2-40B4-BE49-F238E27FC236}">
                <a16:creationId xmlns:a16="http://schemas.microsoft.com/office/drawing/2014/main" id="{182F25CC-7185-4841-AEDA-65C83A4449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85468" y="2439503"/>
            <a:ext cx="1008017" cy="365125"/>
          </a:xfrm>
          <a:prstGeom prst="rect">
            <a:avLst/>
          </a:prstGeom>
        </p:spPr>
        <p:txBody>
          <a:bodyPr/>
          <a:lstStyle/>
          <a:p>
            <a:fld id="{C312FA34-5D1D-499F-961D-1685BB9FE7CA}" type="datetime1">
              <a:rPr lang="fi-FI" smtClean="0"/>
              <a:t>9.12.2025</a:t>
            </a:fld>
            <a:endParaRPr lang="fi-FI"/>
          </a:p>
        </p:txBody>
      </p:sp>
      <p:sp>
        <p:nvSpPr>
          <p:cNvPr id="9" name="Alatunnisteen paikkamerkki 10">
            <a:extLst>
              <a:ext uri="{FF2B5EF4-FFF2-40B4-BE49-F238E27FC236}">
                <a16:creationId xmlns:a16="http://schemas.microsoft.com/office/drawing/2014/main" id="{120A267C-074E-43C6-9780-69FC7B7FA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21762" y="5116898"/>
            <a:ext cx="2280603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11">
            <a:extLst>
              <a:ext uri="{FF2B5EF4-FFF2-40B4-BE49-F238E27FC236}">
                <a16:creationId xmlns:a16="http://schemas.microsoft.com/office/drawing/2014/main" id="{18E79A4F-AC04-462E-9416-8667E369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-217038" y="3479089"/>
            <a:ext cx="107115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E9A2403-F022-ED6C-CB43-91B5B812E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rot="5400000">
            <a:off x="-627955" y="1022513"/>
            <a:ext cx="1892988" cy="1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5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8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5" name="Picture 3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7" y="1875"/>
            <a:ext cx="12188668" cy="685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295467" y="476672"/>
            <a:ext cx="9409045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fi-FI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67" y="2060848"/>
            <a:ext cx="940904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i-FI"/>
              <a:t>Normaali teksti</a:t>
            </a:r>
          </a:p>
          <a:p>
            <a:pPr lvl="1"/>
            <a:r>
              <a:rPr lang="da-DK"/>
              <a:t>Sisennetty teksti</a:t>
            </a:r>
          </a:p>
          <a:p>
            <a:pPr lvl="2"/>
            <a:r>
              <a:rPr lang="fi-FI"/>
              <a:t>Sisennetty teksti</a:t>
            </a:r>
          </a:p>
          <a:p>
            <a:pPr lvl="3"/>
            <a:r>
              <a:rPr lang="fi-FI"/>
              <a:t>Sisennetty teksti</a:t>
            </a:r>
          </a:p>
          <a:p>
            <a:pPr lvl="4"/>
            <a:r>
              <a:rPr lang="fi-FI"/>
              <a:t>Sisennetty teksti</a:t>
            </a:r>
          </a:p>
        </p:txBody>
      </p:sp>
    </p:spTree>
    <p:extLst>
      <p:ext uri="{BB962C8B-B14F-4D97-AF65-F5344CB8AC3E}">
        <p14:creationId xmlns:p14="http://schemas.microsoft.com/office/powerpoint/2010/main" val="21032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3" r:id="rId2"/>
    <p:sldLayoutId id="2147483707" r:id="rId3"/>
    <p:sldLayoutId id="2147483708" r:id="rId4"/>
    <p:sldLayoutId id="2147483705" r:id="rId5"/>
    <p:sldLayoutId id="2147483706" r:id="rId6"/>
    <p:sldLayoutId id="2147483709" r:id="rId7"/>
    <p:sldLayoutId id="2147483710" r:id="rId8"/>
    <p:sldLayoutId id="2147483711" r:id="rId9"/>
  </p:sldLayoutIdLst>
  <p:hf hdr="0" dt="0"/>
  <p:txStyles>
    <p:titleStyle>
      <a:lvl1pPr algn="l" rtl="0" eaLnBrk="1" fontAlgn="base" hangingPunct="1">
        <a:lnSpc>
          <a:spcPts val="3800"/>
        </a:lnSpc>
        <a:spcBef>
          <a:spcPct val="0"/>
        </a:spcBef>
        <a:spcAft>
          <a:spcPct val="0"/>
        </a:spcAft>
        <a:defRPr sz="3800" b="1" spc="0" baseline="0">
          <a:solidFill>
            <a:schemeClr val="tx1">
              <a:lumMod val="50000"/>
            </a:schemeClr>
          </a:solidFill>
          <a:latin typeface="Georgia" panose="02040502050405020303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rgbClr val="ED1C24"/>
          </a:solidFill>
          <a:latin typeface="Verdana" pitchFamily="34" charset="0"/>
          <a:cs typeface="Arial" charset="0"/>
        </a:defRPr>
      </a:lvl9pPr>
    </p:titleStyle>
    <p:bodyStyle>
      <a:lvl1pPr marL="266700" indent="-266700" algn="l" rtl="0" eaLnBrk="1" fontAlgn="base" hangingPunct="1">
        <a:lnSpc>
          <a:spcPct val="100000"/>
        </a:lnSpc>
        <a:spcBef>
          <a:spcPts val="900"/>
        </a:spcBef>
        <a:spcAft>
          <a:spcPct val="0"/>
        </a:spcAft>
        <a:buClr>
          <a:srgbClr val="FF7900"/>
        </a:buClr>
        <a:buSzPct val="80000"/>
        <a:buChar char="•"/>
        <a:tabLst>
          <a:tab pos="2066925" algn="l"/>
        </a:tabLst>
        <a:defRPr sz="20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542925" indent="-180975" algn="l" rtl="0" eaLnBrk="1" fontAlgn="base" hangingPunct="1">
        <a:lnSpc>
          <a:spcPct val="100000"/>
        </a:lnSpc>
        <a:spcBef>
          <a:spcPts val="900"/>
        </a:spcBef>
        <a:spcAft>
          <a:spcPct val="0"/>
        </a:spcAft>
        <a:buClr>
          <a:srgbClr val="FF7900"/>
        </a:buClr>
        <a:buSzPct val="80000"/>
        <a:buChar char="•"/>
        <a:tabLst>
          <a:tab pos="2066925" algn="l"/>
        </a:tabLst>
        <a:defRPr sz="2000">
          <a:solidFill>
            <a:schemeClr val="tx1">
              <a:lumMod val="50000"/>
            </a:schemeClr>
          </a:solidFill>
          <a:latin typeface="+mn-lt"/>
          <a:cs typeface="+mn-cs"/>
        </a:defRPr>
      </a:lvl2pPr>
      <a:lvl3pPr marL="809625" indent="-171450" algn="l" rtl="0" eaLnBrk="1" fontAlgn="base" hangingPunct="1">
        <a:lnSpc>
          <a:spcPct val="100000"/>
        </a:lnSpc>
        <a:spcBef>
          <a:spcPts val="900"/>
        </a:spcBef>
        <a:spcAft>
          <a:spcPct val="0"/>
        </a:spcAft>
        <a:buClr>
          <a:srgbClr val="FF7900"/>
        </a:buClr>
        <a:buSzPct val="80000"/>
        <a:buChar char="•"/>
        <a:tabLst>
          <a:tab pos="2066925" algn="l"/>
        </a:tabLst>
        <a:defRPr sz="1800">
          <a:solidFill>
            <a:schemeClr val="tx1">
              <a:lumMod val="50000"/>
            </a:schemeClr>
          </a:solidFill>
          <a:latin typeface="+mn-lt"/>
          <a:cs typeface="+mn-cs"/>
        </a:defRPr>
      </a:lvl3pPr>
      <a:lvl4pPr marL="1162050" indent="-180975" algn="l" rtl="0" eaLnBrk="1" fontAlgn="base" hangingPunct="1">
        <a:lnSpc>
          <a:spcPct val="100000"/>
        </a:lnSpc>
        <a:spcBef>
          <a:spcPts val="900"/>
        </a:spcBef>
        <a:spcAft>
          <a:spcPct val="0"/>
        </a:spcAft>
        <a:buClr>
          <a:srgbClr val="FF7900"/>
        </a:buClr>
        <a:buSzPct val="80000"/>
        <a:buChar char="•"/>
        <a:tabLst>
          <a:tab pos="2066925" algn="l"/>
        </a:tabLst>
        <a:defRPr sz="1800">
          <a:solidFill>
            <a:schemeClr val="tx1">
              <a:lumMod val="50000"/>
            </a:schemeClr>
          </a:solidFill>
          <a:latin typeface="+mn-lt"/>
          <a:cs typeface="+mn-cs"/>
        </a:defRPr>
      </a:lvl4pPr>
      <a:lvl5pPr marL="1524000" indent="-180975" algn="l" rtl="0" eaLnBrk="1" fontAlgn="base" hangingPunct="1">
        <a:lnSpc>
          <a:spcPct val="100000"/>
        </a:lnSpc>
        <a:spcBef>
          <a:spcPts val="900"/>
        </a:spcBef>
        <a:spcAft>
          <a:spcPct val="0"/>
        </a:spcAft>
        <a:buClr>
          <a:srgbClr val="FF7900"/>
        </a:buClr>
        <a:buSzPct val="80000"/>
        <a:buChar char="•"/>
        <a:tabLst>
          <a:tab pos="2066925" algn="l"/>
        </a:tabLst>
        <a:defRPr sz="1600">
          <a:solidFill>
            <a:schemeClr val="tx1">
              <a:lumMod val="50000"/>
            </a:schemeClr>
          </a:solidFill>
          <a:latin typeface="+mn-lt"/>
          <a:cs typeface="+mn-cs"/>
        </a:defRPr>
      </a:lvl5pPr>
      <a:lvl6pPr marL="1600200" indent="-1714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D2D2D2"/>
        </a:buClr>
        <a:buSzPct val="90000"/>
        <a:buChar char="•"/>
        <a:tabLst>
          <a:tab pos="2066925" algn="l"/>
        </a:tabLst>
        <a:defRPr sz="1100">
          <a:solidFill>
            <a:srgbClr val="3D3D3D"/>
          </a:solidFill>
          <a:latin typeface="+mn-lt"/>
          <a:cs typeface="+mn-cs"/>
        </a:defRPr>
      </a:lvl6pPr>
      <a:lvl7pPr marL="2057400" indent="-1714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D2D2D2"/>
        </a:buClr>
        <a:buSzPct val="90000"/>
        <a:buChar char="•"/>
        <a:tabLst>
          <a:tab pos="2066925" algn="l"/>
        </a:tabLst>
        <a:defRPr sz="1100">
          <a:solidFill>
            <a:srgbClr val="3D3D3D"/>
          </a:solidFill>
          <a:latin typeface="+mn-lt"/>
          <a:cs typeface="+mn-cs"/>
        </a:defRPr>
      </a:lvl7pPr>
      <a:lvl8pPr marL="2514600" indent="-1714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D2D2D2"/>
        </a:buClr>
        <a:buSzPct val="90000"/>
        <a:buChar char="•"/>
        <a:tabLst>
          <a:tab pos="2066925" algn="l"/>
        </a:tabLst>
        <a:defRPr sz="1100">
          <a:solidFill>
            <a:srgbClr val="3D3D3D"/>
          </a:solidFill>
          <a:latin typeface="+mn-lt"/>
          <a:cs typeface="+mn-cs"/>
        </a:defRPr>
      </a:lvl8pPr>
      <a:lvl9pPr marL="2971800" indent="-1714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D2D2D2"/>
        </a:buClr>
        <a:buSzPct val="90000"/>
        <a:buChar char="•"/>
        <a:tabLst>
          <a:tab pos="2066925" algn="l"/>
        </a:tabLst>
        <a:defRPr sz="1100">
          <a:solidFill>
            <a:srgbClr val="3D3D3D"/>
          </a:solidFill>
          <a:latin typeface="+mn-lt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4800BCB-83C5-4562-952E-00F2B1FC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670BC8-8EDE-4E2E-B957-2AEFFBDD7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4801"/>
            <a:ext cx="10515600" cy="4082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DC9EC2-A7EB-4378-B476-B7102C091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49577" y="6356352"/>
            <a:ext cx="10080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bg2">
                    <a:lumMod val="50000"/>
                  </a:schemeClr>
                </a:solidFill>
                <a:latin typeface="Daytona" panose="020B0604030500040204" pitchFamily="34" charset="0"/>
              </a:defRPr>
            </a:lvl1pPr>
          </a:lstStyle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BDDBD63-0D24-42DD-B8A1-5B551C489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8747" y="6356352"/>
            <a:ext cx="7025053" cy="365125"/>
          </a:xfrm>
          <a:prstGeom prst="rect">
            <a:avLst/>
          </a:prstGeom>
        </p:spPr>
        <p:txBody>
          <a:bodyPr vert="horz" lIns="252000" tIns="45720" rIns="91440" bIns="45720" rtlCol="0" anchor="ctr"/>
          <a:lstStyle>
            <a:lvl1pPr algn="l">
              <a:defRPr sz="788">
                <a:solidFill>
                  <a:schemeClr val="bg2">
                    <a:lumMod val="50000"/>
                  </a:schemeClr>
                </a:solidFill>
                <a:latin typeface="Daytona" panose="020B060403050004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5C62EC-8EE7-49B8-A97F-C8784E6CD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57593" y="6356351"/>
            <a:ext cx="10711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bg2">
                    <a:lumMod val="50000"/>
                  </a:schemeClr>
                </a:solidFill>
                <a:latin typeface="Daytona" panose="020B0604030500040204" pitchFamily="34" charset="0"/>
              </a:defRPr>
            </a:lvl1pPr>
          </a:lstStyle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64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1" r:id="rId23"/>
    <p:sldLayoutId id="2147483772" r:id="rId24"/>
    <p:sldLayoutId id="2147483773" r:id="rId25"/>
    <p:sldLayoutId id="2147483774" r:id="rId26"/>
    <p:sldLayoutId id="2147483775" r:id="rId27"/>
    <p:sldLayoutId id="2147483776" r:id="rId28"/>
    <p:sldLayoutId id="2147483777" r:id="rId29"/>
    <p:sldLayoutId id="2147483778" r:id="rId30"/>
    <p:sldLayoutId id="2147483779" r:id="rId31"/>
    <p:sldLayoutId id="2147483780" r:id="rId32"/>
    <p:sldLayoutId id="2147483781" r:id="rId33"/>
    <p:sldLayoutId id="2147483782" r:id="rId34"/>
    <p:sldLayoutId id="2147483783" r:id="rId35"/>
    <p:sldLayoutId id="2147483819" r:id="rId36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3"/>
          </a:solidFill>
          <a:latin typeface="Daytona" panose="020B0604030500040204" pitchFamily="34" charset="0"/>
          <a:ea typeface="+mj-ea"/>
          <a:cs typeface="Biome" panose="020B0502040204020203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5" userDrawn="1">
          <p15:clr>
            <a:srgbClr val="F26B43"/>
          </p15:clr>
        </p15:guide>
        <p15:guide id="2" pos="9535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5C62EC-8EE7-49B8-A97F-C8784E6CD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57592" y="6356349"/>
            <a:ext cx="10711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2">
                    <a:lumMod val="50000"/>
                  </a:schemeClr>
                </a:solidFill>
                <a:latin typeface="Daytona" panose="020B0604030500040204" pitchFamily="34" charset="0"/>
              </a:defRPr>
            </a:lvl1pPr>
          </a:lstStyle>
          <a:p>
            <a:r>
              <a:rPr lang="fi-FI"/>
              <a:t>SIVU </a:t>
            </a:r>
            <a:fld id="{395C3D94-F3B0-4BF8-973B-87B4959310A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4800BCB-83C5-4562-952E-00F2B1FC0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670BC8-8EDE-4E2E-B957-2AEFFBDD7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4801"/>
            <a:ext cx="10515600" cy="4082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DC9EC2-A7EB-4378-B476-B7102C091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49575" y="6356350"/>
            <a:ext cx="10080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2">
                    <a:lumMod val="50000"/>
                  </a:schemeClr>
                </a:solidFill>
                <a:latin typeface="Daytona" panose="020B0604030500040204" pitchFamily="34" charset="0"/>
              </a:defRPr>
            </a:lvl1pPr>
          </a:lstStyle>
          <a:p>
            <a:fld id="{5F33D40F-B22E-45FF-BADA-EE8B5ACB92FA}" type="datetime1">
              <a:rPr lang="fi-FI" smtClean="0"/>
              <a:pPr/>
              <a:t>9.12.2025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BDDBD63-0D24-42DD-B8A1-5B551C48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8746" y="6356350"/>
            <a:ext cx="7025053" cy="365125"/>
          </a:xfrm>
          <a:prstGeom prst="rect">
            <a:avLst/>
          </a:prstGeom>
        </p:spPr>
        <p:txBody>
          <a:bodyPr vert="horz" lIns="252000" tIns="45720" rIns="91440" bIns="45720" rtlCol="0" anchor="ctr"/>
          <a:lstStyle>
            <a:lvl1pPr algn="l">
              <a:defRPr sz="1050">
                <a:solidFill>
                  <a:schemeClr val="bg2">
                    <a:lumMod val="50000"/>
                  </a:schemeClr>
                </a:solidFill>
                <a:latin typeface="Daytona" panose="020B0604030500040204" pitchFamily="34" charset="0"/>
              </a:defRPr>
            </a:lvl1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755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  <p:sldLayoutId id="2147483803" r:id="rId18"/>
    <p:sldLayoutId id="2147483804" r:id="rId19"/>
    <p:sldLayoutId id="2147483805" r:id="rId20"/>
    <p:sldLayoutId id="2147483806" r:id="rId21"/>
    <p:sldLayoutId id="2147483807" r:id="rId22"/>
    <p:sldLayoutId id="2147483808" r:id="rId23"/>
    <p:sldLayoutId id="2147483809" r:id="rId24"/>
    <p:sldLayoutId id="2147483810" r:id="rId25"/>
    <p:sldLayoutId id="2147483811" r:id="rId26"/>
    <p:sldLayoutId id="2147483812" r:id="rId27"/>
    <p:sldLayoutId id="2147483813" r:id="rId28"/>
    <p:sldLayoutId id="2147483814" r:id="rId29"/>
    <p:sldLayoutId id="2147483815" r:id="rId30"/>
    <p:sldLayoutId id="2147483816" r:id="rId31"/>
    <p:sldLayoutId id="2147483817" r:id="rId32"/>
    <p:sldLayoutId id="2147483818" r:id="rId3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Daytona" panose="020B0604030500040204" pitchFamily="34" charset="0"/>
          <a:ea typeface="+mj-ea"/>
          <a:cs typeface="Biome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33333"/>
          </a:solidFill>
          <a:latin typeface="Daytona" panose="020B0604030500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anmittauslaitos.fi/asioi-verkossa/asiointipalvelu-henkiloasiakkaille" TargetMode="Externa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D3FB09C7-685E-4BE1-9403-7601BE975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2898" y="2312894"/>
            <a:ext cx="7115175" cy="1981199"/>
          </a:xfrm>
        </p:spPr>
        <p:txBody>
          <a:bodyPr/>
          <a:lstStyle/>
          <a:p>
            <a:r>
              <a:rPr lang="fi-FI"/>
              <a:t>Maantietoimitus</a:t>
            </a:r>
            <a:endParaRPr lang="en-GB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C5825FE-5210-4774-A8AD-32A641A12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0890" y="4294093"/>
            <a:ext cx="5953125" cy="1012304"/>
          </a:xfrm>
        </p:spPr>
        <p:txBody>
          <a:bodyPr/>
          <a:lstStyle/>
          <a:p>
            <a:r>
              <a:rPr lang="en-GB" err="1"/>
              <a:t>Kohde</a:t>
            </a:r>
            <a:endParaRPr lang="en-GB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E8F07DB-8EB9-41AA-8FB0-3ACF794F97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50222" y="5306397"/>
            <a:ext cx="5953124" cy="1299191"/>
          </a:xfrm>
        </p:spPr>
        <p:txBody>
          <a:bodyPr/>
          <a:lstStyle/>
          <a:p>
            <a:r>
              <a:rPr lang="en-GB"/>
              <a:t>Kuka</a:t>
            </a:r>
          </a:p>
          <a:p>
            <a:r>
              <a:rPr lang="en-GB" err="1"/>
              <a:t>Mistä</a:t>
            </a:r>
            <a:endParaRPr lang="en-GB"/>
          </a:p>
          <a:p>
            <a:r>
              <a:rPr lang="en-GB" err="1"/>
              <a:t>Päivämäärä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3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90" y="558803"/>
            <a:ext cx="9720706" cy="1316034"/>
          </a:xfrm>
        </p:spPr>
        <p:txBody>
          <a:bodyPr anchor="ctr">
            <a:normAutofit/>
          </a:bodyPr>
          <a:lstStyle/>
          <a:p>
            <a:r>
              <a:rPr lang="fi-FI" sz="3200"/>
              <a:t>Maantietoimitus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half" idx="2"/>
          </p:nvPr>
        </p:nvSpPr>
        <p:spPr>
          <a:xfrm>
            <a:off x="839790" y="1874838"/>
            <a:ext cx="6646860" cy="43259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400" b="1"/>
              <a:t>Esityksen sisältö: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2000"/>
              <a:t>Milloin maantietoimitus on tarpeen ja mitä siinä tehdään? 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2000">
                <a:solidFill>
                  <a:srgbClr val="000000"/>
                </a:solidFill>
              </a:rPr>
              <a:t>Mitkä ovat eri viranomaisten roolit?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2000"/>
              <a:t>Mikä on lunastustoimikunta, entä ketkä ovat hankkeen asianosaisia?</a:t>
            </a:r>
            <a:endParaRPr lang="fi-FI" sz="2000">
              <a:solidFill>
                <a:srgbClr val="000000"/>
              </a:solidFill>
            </a:endParaRP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2000">
                <a:solidFill>
                  <a:srgbClr val="000000"/>
                </a:solidFill>
              </a:rPr>
              <a:t>Mihin maantietoimitus perustuu?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2000">
                <a:solidFill>
                  <a:srgbClr val="000000"/>
                </a:solidFill>
              </a:rPr>
              <a:t>Miten maantietoimitus etenee?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rcRect l="309" r="309"/>
          <a:stretch/>
        </p:blipFill>
        <p:spPr>
          <a:xfrm>
            <a:off x="7772536" y="1476375"/>
            <a:ext cx="4610045" cy="4638675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  <a:noFill/>
          <a:ln>
            <a:noFill/>
          </a:ln>
          <a:effectLst>
            <a:softEdge rad="112500"/>
          </a:effectLst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6F4D77-9FE0-43DE-B9CF-4F8BC597F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67521" y="6356351"/>
            <a:ext cx="107115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SIVU </a:t>
            </a:r>
            <a:fld id="{395C3D94-F3B0-4BF8-973B-87B4959310A4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C0F66C3F-0CD1-C786-29A7-815BC5EB9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8675" y="6356352"/>
            <a:ext cx="6715124" cy="365125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879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Milloin maantietoimitus on tarpeen ja mitä siinä tehdään?</a:t>
            </a:r>
            <a:endParaRPr lang="fi-FI" sz="3200" strike="sngStrike">
              <a:solidFill>
                <a:srgbClr val="ED145B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Maantietoimitus on tarpeen esimerkiksi, kun</a:t>
            </a: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fi-FI" sz="1800">
                <a:solidFill>
                  <a:schemeClr val="tx1"/>
                </a:solidFill>
              </a:rPr>
              <a:t>Rakennetaan uusi maantie</a:t>
            </a: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fi-FI" sz="1800">
                <a:solidFill>
                  <a:schemeClr val="tx1"/>
                </a:solidFill>
              </a:rPr>
              <a:t>Levennetään entistä maantietä</a:t>
            </a: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fi-FI">
                <a:solidFill>
                  <a:schemeClr val="tx1"/>
                </a:solidFill>
              </a:rPr>
              <a:t>Rakennetaan kevyen liikenteen väylä maantien viereen</a:t>
            </a:r>
            <a:endParaRPr lang="fi-FI" sz="1800">
              <a:solidFill>
                <a:schemeClr val="tx1"/>
              </a:solidFill>
            </a:endParaRPr>
          </a:p>
          <a:p>
            <a:pPr marL="19050" indent="0">
              <a:spcBef>
                <a:spcPts val="0"/>
              </a:spcBef>
              <a:spcAft>
                <a:spcPts val="600"/>
              </a:spcAft>
              <a:buNone/>
            </a:pPr>
            <a:endParaRPr lang="fi-FI" sz="1000">
              <a:solidFill>
                <a:schemeClr val="tx1"/>
              </a:solidFill>
            </a:endParaRPr>
          </a:p>
          <a:p>
            <a:pPr marL="1905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Maantietoimituksessa</a:t>
            </a:r>
          </a:p>
          <a:p>
            <a:pPr marL="304800" indent="-28575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Vahvistetaan lunastuksen kohde tiesuunnitelmaan perustuen</a:t>
            </a:r>
          </a:p>
          <a:p>
            <a:pPr marL="304800" indent="-28575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Määrätään korvaukset lunastetusta omaisuudesta</a:t>
            </a:r>
          </a:p>
          <a:p>
            <a:pPr marL="304800" indent="-28575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Tehdään tarpeelliset tilusvaihdot ja yksityisteiden järjestelyt</a:t>
            </a:r>
          </a:p>
        </p:txBody>
      </p:sp>
    </p:spTree>
    <p:extLst>
      <p:ext uri="{BB962C8B-B14F-4D97-AF65-F5344CB8AC3E}">
        <p14:creationId xmlns:p14="http://schemas.microsoft.com/office/powerpoint/2010/main" val="2551773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/>
              <a:t>Mitkä ovat eri viranomaisten roolit?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700809"/>
            <a:ext cx="10874424" cy="4605138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Väylävirasto tienpitäjänä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/>
                <a:ea typeface="+mn-ea"/>
                <a:cs typeface="+mn-cs"/>
              </a:rPr>
              <a:t>Vastaa maantieverkon omistajan tehtävistä </a:t>
            </a:r>
          </a:p>
          <a:p>
            <a:pPr marL="266700" lvl="0" indent="-266700" defTabSz="914400">
              <a:spcBef>
                <a:spcPts val="0"/>
              </a:spcBef>
              <a:spcAft>
                <a:spcPts val="600"/>
              </a:spcAft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/>
                <a:ea typeface="+mn-ea"/>
                <a:cs typeface="+mn-cs"/>
              </a:rPr>
              <a:t>Voi ottaa </a:t>
            </a:r>
            <a:r>
              <a:rPr lang="fi-FI">
                <a:solidFill>
                  <a:schemeClr val="tx1"/>
                </a:solidFill>
                <a:latin typeface="Daytona"/>
              </a:rPr>
              <a:t>vastattavakseen tiesuunnitelmien laatimisen merkittävissä hankkeissa</a:t>
            </a:r>
            <a:endParaRPr kumimoji="0" lang="fi-FI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ytona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/>
                <a:ea typeface="+mn-ea"/>
                <a:cs typeface="+mn-cs"/>
              </a:rPr>
              <a:t>Vastaa merkittävien hankkeiden rakentamisesta</a:t>
            </a:r>
          </a:p>
          <a:p>
            <a:pPr marL="0" indent="0" defTabSz="91440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fi-FI" sz="1000" b="1"/>
          </a:p>
          <a:p>
            <a:pPr marL="0" indent="0" defTabSz="91440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fi-FI" sz="2000" b="1"/>
              <a:t>Elinvoimakeskus (aik. ELY-keskus) tienpitäjän edustajana</a:t>
            </a:r>
          </a:p>
          <a:p>
            <a:pPr marL="266700" marR="0" indent="-266700" defTabSz="914400" fontAlgn="auto">
              <a:spcBef>
                <a:spcPts val="0"/>
              </a:spcBef>
              <a:spcAft>
                <a:spcPts val="600"/>
              </a:spcAft>
              <a:buSzTx/>
              <a:tabLst/>
              <a:defRPr/>
            </a:pPr>
            <a:r>
              <a:rPr lang="fi-FI">
                <a:solidFill>
                  <a:schemeClr val="tx1"/>
                </a:solidFill>
                <a:latin typeface="Daytona"/>
              </a:rPr>
              <a:t>Vastaa alueensa tienpidosta Väyläviraston ohjauksen mukaisesti</a:t>
            </a:r>
          </a:p>
          <a:p>
            <a:pPr marL="266700" marR="0" indent="-266700" defTabSz="914400" fontAlgn="auto">
              <a:spcBef>
                <a:spcPts val="0"/>
              </a:spcBef>
              <a:spcAft>
                <a:spcPts val="600"/>
              </a:spcAft>
              <a:buSzTx/>
              <a:tabLst/>
              <a:defRPr/>
            </a:pPr>
            <a:r>
              <a:rPr lang="fi-FI">
                <a:solidFill>
                  <a:schemeClr val="tx1"/>
                </a:solidFill>
                <a:latin typeface="Daytona"/>
              </a:rPr>
              <a:t>Vastaa tiesuunnitelman laatimisesta ja rakennuttamisesta</a:t>
            </a:r>
          </a:p>
          <a:p>
            <a:pPr marL="266700" marR="0" indent="-266700" defTabSz="914400" fontAlgn="auto">
              <a:spcBef>
                <a:spcPts val="0"/>
              </a:spcBef>
              <a:spcAft>
                <a:spcPts val="600"/>
              </a:spcAft>
              <a:buSzTx/>
              <a:tabLst/>
              <a:defRPr/>
            </a:pPr>
            <a:r>
              <a:rPr lang="fi-FI">
                <a:solidFill>
                  <a:schemeClr val="tx1"/>
                </a:solidFill>
                <a:latin typeface="Daytona"/>
              </a:rPr>
              <a:t>Hakee maantietoimitusta ja käyttää tienpitäjän puhevaltaa toimituksessa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Maanmittauslaitos puolueettomana toimijana</a:t>
            </a:r>
            <a:endParaRPr kumimoji="0" lang="fi-FI" sz="20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266700" marR="0" indent="-266700" defTabSz="914400" fontAlgn="auto">
              <a:spcBef>
                <a:spcPts val="0"/>
              </a:spcBef>
              <a:spcAft>
                <a:spcPts val="600"/>
              </a:spcAft>
              <a:buSzTx/>
              <a:tabLst/>
              <a:defRPr/>
            </a:pPr>
            <a:r>
              <a:rPr lang="fi-FI">
                <a:solidFill>
                  <a:schemeClr val="tx1"/>
                </a:solidFill>
                <a:latin typeface="Daytona"/>
              </a:rPr>
              <a:t>Vastaa maantietoimituksen käsittelystä ja siellä tehtävistä päätöksistä</a:t>
            </a:r>
          </a:p>
          <a:p>
            <a:pPr marL="266700" marR="0" indent="-266700" defTabSz="914400" fontAlgn="auto">
              <a:spcBef>
                <a:spcPts val="0"/>
              </a:spcBef>
              <a:spcAft>
                <a:spcPts val="600"/>
              </a:spcAft>
              <a:buSzTx/>
              <a:tabLst/>
              <a:defRPr/>
            </a:pPr>
            <a:r>
              <a:rPr lang="fi-FI">
                <a:solidFill>
                  <a:schemeClr val="tx1"/>
                </a:solidFill>
                <a:latin typeface="Daytona"/>
              </a:rPr>
              <a:t>Rekisteröi toimituksen kiinteistörekisteriin</a:t>
            </a:r>
          </a:p>
        </p:txBody>
      </p:sp>
    </p:spTree>
    <p:extLst>
      <p:ext uri="{BB962C8B-B14F-4D97-AF65-F5344CB8AC3E}">
        <p14:creationId xmlns:p14="http://schemas.microsoft.com/office/powerpoint/2010/main" val="307570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Mikä on lunastustoimikunta, entä ketkä ovat hankkeen asianosaisia?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/>
              <a:t>Lunastustoimikunta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/>
              <a:t>Lunastustoimikunta: Maanmittauslaitoksen toimitusinsinööri ja kaksi uskottua miestä 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800"/>
              <a:t>Lunastustoimikunta suorittaa toimituksen ja päättää asioista (mm. korvauksista) toimituskokouksissa</a:t>
            </a:r>
          </a:p>
          <a:p>
            <a:pPr marL="714375" lvl="2" indent="-2571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/>
              <a:t>Ennen päätöksiä kuullaan asianosaisia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i-FI" sz="110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/>
              <a:t>Asianosaiset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/>
              <a:t>Tienpitäjä</a:t>
            </a:r>
          </a:p>
          <a:p>
            <a:pPr marL="714375" lvl="2" indent="-2571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/>
              <a:t>Vastaa rakennushankkeen toteutuksesta (Elinvoimakeskus tai Väylävirasto)</a:t>
            </a:r>
          </a:p>
          <a:p>
            <a:pPr marL="714375" lvl="2" indent="-2571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/>
              <a:t>Vastaa sopimusneuvotteluista (Elinvoimakeskus)</a:t>
            </a:r>
          </a:p>
          <a:p>
            <a:pPr marL="714375" lvl="2" indent="-257175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fi-FI" sz="1600"/>
              <a:t>Maksaa korvaukset ja toimituskustannukset (Elinvoimakeskus/KEHA-keskus)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/>
              <a:t>Maanomistajat (joita lunastus koskee)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/>
              <a:t>Mahdollisesti rasite-, vuokra- ym. erityisten oikeuksien haltijat, naapurit jne.</a:t>
            </a:r>
          </a:p>
        </p:txBody>
      </p:sp>
    </p:spTree>
    <p:extLst>
      <p:ext uri="{BB962C8B-B14F-4D97-AF65-F5344CB8AC3E}">
        <p14:creationId xmlns:p14="http://schemas.microsoft.com/office/powerpoint/2010/main" val="227500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Mihin maantietoimitus perustuu?</a:t>
            </a:r>
            <a:br>
              <a:rPr lang="fi-FI" sz="3000"/>
            </a:br>
            <a:endParaRPr lang="fi-FI" sz="280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59518"/>
            <a:ext cx="10261060" cy="477870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rgbClr val="000000"/>
                </a:solidFill>
              </a:rPr>
              <a:t>Maantietoimitus perustuu tiesuunnitelmaan</a:t>
            </a:r>
          </a:p>
          <a:p>
            <a:pPr marL="266700" lvl="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Elinvoimakeskus tai Väylävirasto vastaa tiesuunnitelman laatimisesta. Liikenne- ja viestintävirasto (Traficom) hyväksyy tiesuunnitelman.</a:t>
            </a:r>
          </a:p>
          <a:p>
            <a:pPr marL="266700" lvl="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Tiesuunnitelman sisältö:</a:t>
            </a:r>
          </a:p>
          <a:p>
            <a:pPr marL="719138" lvl="1" indent="-261938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Maantien sijainti</a:t>
            </a:r>
          </a:p>
          <a:p>
            <a:pPr marL="719138" lvl="1" indent="-261938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Suoja- ja näkemäalueet sekä tietä varten tarvittavat laskuojat</a:t>
            </a:r>
          </a:p>
          <a:p>
            <a:pPr marL="719138" lvl="1" indent="-261938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Liittymäjärjestelyt</a:t>
            </a:r>
          </a:p>
          <a:p>
            <a:pPr marL="719138" lvl="1" indent="-261938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Lakkaavat maantiealueet</a:t>
            </a:r>
          </a:p>
          <a:p>
            <a:pPr marL="719138" lvl="1" indent="-261938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Rakentamisen aikaiset maa-aineksen ottopaikat ja läjitysalueet</a:t>
            </a:r>
          </a:p>
          <a:p>
            <a:pPr marL="376238" indent="-261938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Maantietoimituksen aloittaminen ja tiealueen haltuunotto ei edellytä tiesuunnitelman lainvoimaisuutta</a:t>
            </a:r>
          </a:p>
          <a:p>
            <a:pPr marL="376238" indent="-261938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Vähäisissä hankkeissa tiesuunnitelmaa ei tarvita, jos kiinteistön omistaja antaa lisäalueen ottamiseen kirjallisen suostumuksensa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504951"/>
            <a:ext cx="9772650" cy="467201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latin typeface="Daytona"/>
              </a:rPr>
              <a:t>Tiehankkeeseen voi liittyä useita maantietoimituksia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i-FI" sz="1000" b="1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/>
              <a:t>Ensimmäinen maantietoimitus</a:t>
            </a:r>
            <a:endParaRPr lang="fi-FI" sz="2000"/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Myönnetään tienpitäjälle oikeus tiealueella olevan omaisuuden haltuunottoon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Määrätään korvaus lunastettavasta omaisuudesta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i-FI" sz="1000" b="1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Toinen maantietoimitus (tien rakentamisen ja käyttöönoton jälkeen)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Tarkastetaan lopulliset tiealueen rajat ja tarvittaessa täydennetään maastotöitä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Käsitellään edellisen toimituksen jälkeen ilmenneet korvausasiat, kuten korvaukset erilaisista haitoista ja vahingoista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Tehdään tarvittaessa tilus- ja yksityistiejärjestelyt (yksityistiejärjestelyt voidaan käsitellä myös erillisessä toimituksessa)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874A61A4-2DEA-E396-E0F9-8592826920A1}"/>
              </a:ext>
            </a:extLst>
          </p:cNvPr>
          <p:cNvSpPr txBox="1">
            <a:spLocks/>
          </p:cNvSpPr>
          <p:nvPr/>
        </p:nvSpPr>
        <p:spPr>
          <a:xfrm>
            <a:off x="838200" y="2606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300" kern="1200">
                <a:solidFill>
                  <a:schemeClr val="accent3"/>
                </a:solidFill>
                <a:latin typeface="Daytona" panose="020B0604020202020204" pitchFamily="34" charset="0"/>
                <a:ea typeface="+mj-ea"/>
                <a:cs typeface="Biome" panose="020B0502040204020203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i-FI" sz="3200" b="0"/>
              <a:t>Maantietoimituksen eteneminen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598BCF25-F04A-725A-116F-02DC0A5F119C}"/>
              </a:ext>
            </a:extLst>
          </p:cNvPr>
          <p:cNvSpPr txBox="1"/>
          <p:nvPr/>
        </p:nvSpPr>
        <p:spPr>
          <a:xfrm>
            <a:off x="9163050" y="182721"/>
            <a:ext cx="2790825" cy="954107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i-FI" sz="1400" b="0">
                <a:solidFill>
                  <a:srgbClr val="FF0000"/>
                </a:solidFill>
              </a:rPr>
              <a:t>Ota tämä dia pois tarvittaessa.</a:t>
            </a:r>
          </a:p>
          <a:p>
            <a:endParaRPr lang="fi-FI" sz="1400" b="0">
              <a:solidFill>
                <a:srgbClr val="FF0000"/>
              </a:solidFill>
            </a:endParaRPr>
          </a:p>
          <a:p>
            <a:r>
              <a:rPr lang="fi-FI" sz="1400">
                <a:solidFill>
                  <a:srgbClr val="FF0000"/>
                </a:solidFill>
              </a:rPr>
              <a:t>POISTA TÄMÄ LAATIKKO ESITYKSESTÄ!</a:t>
            </a:r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330057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>
                <a:latin typeface="Daytona"/>
                <a:cs typeface="Biome"/>
              </a:rPr>
              <a:t>Maantietoimituksen eteneminen</a:t>
            </a:r>
            <a:br>
              <a:rPr lang="fi-FI" sz="2800" strike="sngStrike">
                <a:solidFill>
                  <a:srgbClr val="ED145B"/>
                </a:solidFill>
              </a:rPr>
            </a:br>
            <a:endParaRPr lang="fi-FI" sz="2800" strike="sngStrike">
              <a:solidFill>
                <a:srgbClr val="ED145B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2186089"/>
            <a:ext cx="9253251" cy="45683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Alkukokous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Maastomittaukset, mahdollinen ennakkohaltuunotto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Jatkokokous/</a:t>
            </a:r>
            <a:r>
              <a:rPr kumimoji="0" lang="fi-FI" sz="20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kset</a:t>
            </a: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 (tarpeen mukaan)</a:t>
            </a:r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None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0" lvl="0" indent="0" defTabSz="91440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Vaatimukset, vastine, </a:t>
            </a:r>
            <a:r>
              <a:rPr lang="fi-FI">
                <a:solidFill>
                  <a:schemeClr val="tx1"/>
                </a:solidFill>
              </a:rPr>
              <a:t>arviolausunnot, </a:t>
            </a: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katselmus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Loppukokous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aytona" panose="020B0604030500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Korvausten suorittaminen, haltuunotto, muutoksenhakumahdollisuus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i-FI">
              <a:solidFill>
                <a:schemeClr val="tx1"/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E8D8218-A58B-1D3A-DD48-7F38A7434EB7}"/>
              </a:ext>
            </a:extLst>
          </p:cNvPr>
          <p:cNvSpPr txBox="1"/>
          <p:nvPr/>
        </p:nvSpPr>
        <p:spPr>
          <a:xfrm>
            <a:off x="9163050" y="182721"/>
            <a:ext cx="2790825" cy="1169551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i-FI" sz="1400" b="0">
                <a:solidFill>
                  <a:srgbClr val="FF0000"/>
                </a:solidFill>
              </a:rPr>
              <a:t>Räätälöi sopivaksi ko. toimitukseen.</a:t>
            </a:r>
          </a:p>
          <a:p>
            <a:endParaRPr lang="fi-FI" sz="1400" b="0">
              <a:solidFill>
                <a:srgbClr val="FF0000"/>
              </a:solidFill>
            </a:endParaRPr>
          </a:p>
          <a:p>
            <a:r>
              <a:rPr lang="fi-FI" sz="1400">
                <a:solidFill>
                  <a:srgbClr val="FF0000"/>
                </a:solidFill>
              </a:rPr>
              <a:t>POISTA TÄMÄ LAATIKKO ESITYKSESTÄ!</a:t>
            </a:r>
            <a:endParaRPr lang="fi-FI" sz="1400"/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3E9883D-0F92-A4BA-E14F-85DFB74DA2B3}"/>
              </a:ext>
            </a:extLst>
          </p:cNvPr>
          <p:cNvSpPr/>
          <p:nvPr/>
        </p:nvSpPr>
        <p:spPr>
          <a:xfrm>
            <a:off x="838199" y="2180881"/>
            <a:ext cx="4835488" cy="42962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0846C445-B784-782C-C601-694FFD27D238}"/>
              </a:ext>
            </a:extLst>
          </p:cNvPr>
          <p:cNvSpPr/>
          <p:nvPr/>
        </p:nvSpPr>
        <p:spPr>
          <a:xfrm>
            <a:off x="838199" y="3346391"/>
            <a:ext cx="4835488" cy="42962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B328C720-E7B2-8E6A-2282-E10EBD9D4FF3}"/>
              </a:ext>
            </a:extLst>
          </p:cNvPr>
          <p:cNvSpPr/>
          <p:nvPr/>
        </p:nvSpPr>
        <p:spPr>
          <a:xfrm>
            <a:off x="838199" y="4558688"/>
            <a:ext cx="4835488" cy="429628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ABB1C655-D5B4-12AC-6769-5C0E2A158AF6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 dirty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 dirty="0">
                <a:solidFill>
                  <a:schemeClr val="accent3"/>
                </a:solidFill>
              </a:rPr>
              <a:t> Korvausasiat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237297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8EDE3-89B3-5569-0508-9B872A9AD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1C1E51-94EA-FF95-1BC2-D5343AC22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Alkukokous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Käydään läpi maantietoimitusta koskevat yleiset asiat: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chemeClr val="tx1"/>
                </a:solidFill>
              </a:rPr>
              <a:t>Toimituksen kulku pääpiirteissään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chemeClr val="tx1"/>
                </a:solidFill>
              </a:rPr>
              <a:t>Korvausmenettely ja sovellettava lainsäädäntö </a:t>
            </a:r>
          </a:p>
          <a:p>
            <a:pPr marL="1057275" lvl="3" indent="-257175">
              <a:spcBef>
                <a:spcPts val="0"/>
              </a:spcBef>
              <a:spcAft>
                <a:spcPts val="600"/>
              </a:spcAft>
            </a:pPr>
            <a:r>
              <a:rPr lang="fi-FI" sz="1400">
                <a:solidFill>
                  <a:schemeClr val="tx1"/>
                </a:solidFill>
              </a:rPr>
              <a:t>Laki liikennejärjestelmästä ja maanteistä </a:t>
            </a:r>
          </a:p>
          <a:p>
            <a:pPr marL="1057275" lvl="3" indent="-257175">
              <a:spcBef>
                <a:spcPts val="0"/>
              </a:spcBef>
              <a:spcAft>
                <a:spcPts val="600"/>
              </a:spcAft>
            </a:pPr>
            <a:r>
              <a:rPr lang="fi-FI" sz="1400">
                <a:solidFill>
                  <a:schemeClr val="tx1"/>
                </a:solidFill>
              </a:rPr>
              <a:t>Laki kiinteän omaisuuden ja erityisten oikeuksien lunastuksesta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Tienpitäjä esittelee maantien rakentamishanketta ja sen aikataulua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Tehdään haltuunottokatselmus ja annetaan määräaika ennakko- tai lopullisille korvausvaatimuksille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Käydään läpi puuston käsittelyn eri vaihtoehtoja (yhteismyynti, puut jäävät maanomistajalle tai puut lunastetaan), ja annetaan määräaika vaihtoehdon valinnalle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Sovitaan tarvittavien maastokatselmusten suorittamisesta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4FCE12C8-7794-D827-25F0-34AC95668F3C}"/>
              </a:ext>
            </a:extLst>
          </p:cNvPr>
          <p:cNvSpPr txBox="1">
            <a:spLocks/>
          </p:cNvSpPr>
          <p:nvPr/>
        </p:nvSpPr>
        <p:spPr>
          <a:xfrm>
            <a:off x="838200" y="2606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300" kern="1200">
                <a:solidFill>
                  <a:schemeClr val="accent3"/>
                </a:solidFill>
                <a:latin typeface="Daytona" panose="020B0604020202020204" pitchFamily="34" charset="0"/>
                <a:ea typeface="+mj-ea"/>
                <a:cs typeface="Biome" panose="020B0502040204020203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i-FI" sz="3200" b="0"/>
              <a:t>Maantietoimituksen eteneminen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F5625F31-8408-BF6C-62F8-545855D9242C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kern="0" dirty="0">
                <a:solidFill>
                  <a:schemeClr val="accent3"/>
                </a:solidFill>
              </a:rPr>
              <a:t>Alkukokous</a:t>
            </a:r>
            <a:r>
              <a:rPr lang="fi-FI" sz="1600" b="0" kern="0" dirty="0">
                <a:solidFill>
                  <a:schemeClr val="accent3"/>
                </a:solidFill>
              </a:rPr>
              <a:t> &gt; Ennakkohaltuunotto &gt; Rakennustyöt &gt; Maastotyöt &gt; Jatkokokous &gt;</a:t>
            </a:r>
            <a:r>
              <a:rPr lang="fi-FI" sz="1600" b="0" dirty="0">
                <a:solidFill>
                  <a:schemeClr val="accent3"/>
                </a:solidFill>
              </a:rPr>
              <a:t> Korvausasiat &gt; Loppukokous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C337FA4A-E496-0E5D-F65E-311F095D3A0D}"/>
              </a:ext>
            </a:extLst>
          </p:cNvPr>
          <p:cNvSpPr txBox="1"/>
          <p:nvPr/>
        </p:nvSpPr>
        <p:spPr>
          <a:xfrm>
            <a:off x="9163050" y="182721"/>
            <a:ext cx="2790825" cy="1815882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i-FI" sz="1400" b="0">
                <a:solidFill>
                  <a:srgbClr val="FF0000"/>
                </a:solidFill>
              </a:rPr>
              <a:t>Diat on tehty kolmen kokouksen periaatteella. Muokkaa dioja tai selosta kokouksessa tarvittaessa, jos kokouksia on vähemmän tai enemmän.</a:t>
            </a:r>
          </a:p>
          <a:p>
            <a:endParaRPr lang="fi-FI" sz="1400" b="0">
              <a:solidFill>
                <a:srgbClr val="FF0000"/>
              </a:solidFill>
            </a:endParaRPr>
          </a:p>
          <a:p>
            <a:r>
              <a:rPr lang="fi-FI" sz="1400">
                <a:solidFill>
                  <a:srgbClr val="FF0000"/>
                </a:solidFill>
              </a:rPr>
              <a:t>POISTA TÄMÄ LAATIKKO ESITYKSESTÄ!</a:t>
            </a:r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128921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14BB4-3257-F1F1-DCC8-4E7B5BBE9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27E8D1-98C4-1D52-2C7C-7E7E30833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614"/>
            <a:ext cx="10515600" cy="45683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 dirty="0">
                <a:solidFill>
                  <a:schemeClr val="tx1"/>
                </a:solidFill>
              </a:rPr>
              <a:t>Ennakkohaltuunotto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 dirty="0">
                <a:solidFill>
                  <a:srgbClr val="000000"/>
                </a:solidFill>
              </a:rPr>
              <a:t>Haltuunotto on toimituksen vaihe, jonka päätteeksi annetaan päätös: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 dirty="0" err="1">
                <a:solidFill>
                  <a:schemeClr val="tx1"/>
                </a:solidFill>
              </a:rPr>
              <a:t>Haltuunotettavasta</a:t>
            </a:r>
            <a:r>
              <a:rPr lang="fi-FI" sz="1600" dirty="0">
                <a:solidFill>
                  <a:schemeClr val="tx1"/>
                </a:solidFill>
              </a:rPr>
              <a:t> alueesta ja sillä olevasta omaisuudesta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chemeClr val="tx1"/>
                </a:solidFill>
              </a:rPr>
              <a:t>Haltuunottoajankohdasta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chemeClr val="tx1"/>
                </a:solidFill>
              </a:rPr>
              <a:t>Ennakkokorvauksista, jos niitä on vaadittu</a:t>
            </a:r>
            <a:endParaRPr lang="fi-FI" sz="1600" dirty="0">
              <a:solidFill>
                <a:srgbClr val="FF0000"/>
              </a:solidFill>
            </a:endParaRP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 dirty="0">
                <a:solidFill>
                  <a:srgbClr val="000000"/>
                </a:solidFill>
              </a:rPr>
              <a:t>Haltuunottokatselmus ja -luettelo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 dirty="0">
                <a:solidFill>
                  <a:srgbClr val="000000"/>
                </a:solidFill>
              </a:rPr>
              <a:t>Ennakkokorvauksen suuruus on likimäärin ¾ lopullisesta korvauksesta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 dirty="0">
                <a:solidFill>
                  <a:srgbClr val="000000"/>
                </a:solidFill>
              </a:rPr>
              <a:t>Tienpitäjä saa oikeuden ottaa alueen haltuunsa, kun haltuunottokatselmus on julistettu päättyneeksi ja mahdolliset ennakkokorvaukset maksettu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90AEC149-2847-1684-8F20-55BF161E6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6CE12991-5EEF-6694-6CD3-152B0A7C685A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</a:t>
            </a:r>
            <a:r>
              <a:rPr lang="fi-FI" sz="1600" kern="0">
                <a:solidFill>
                  <a:schemeClr val="accent3"/>
                </a:solidFill>
              </a:rPr>
              <a:t>Ennakkohaltuunotto</a:t>
            </a:r>
            <a:r>
              <a:rPr lang="fi-FI" sz="1600" b="0" kern="0">
                <a:solidFill>
                  <a:schemeClr val="accent3"/>
                </a:solidFill>
              </a:rPr>
              <a:t>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1861793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77615"/>
            <a:ext cx="7121893" cy="42993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Rakennustyöt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Tienpitäjä rakennuttaa maantien tiesuunnitelman mukaisesti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Rakentamisvaiheessa voidaan sopia eri asioista</a:t>
            </a:r>
          </a:p>
          <a:p>
            <a:pPr marL="609600" lvl="1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Vähäisistä muutoksista tiesuunnitelmaan</a:t>
            </a:r>
          </a:p>
          <a:p>
            <a:pPr marL="609600" lvl="1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Yksityisteiden käytöstä rakentamisen aikana</a:t>
            </a:r>
          </a:p>
          <a:p>
            <a:pPr marL="609600" lvl="1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Aiheutuvien vahinkojen korjaamisesta ja korvaamisesta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Jos sopimukseen ei päästä, lunastustoimikunta ratkaisee erimielisyydet toimitusta jatkettaessa</a:t>
            </a:r>
          </a:p>
        </p:txBody>
      </p:sp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8402C28E-B8CA-42D7-B2B0-0409D01A99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27" r="16727"/>
          <a:stretch/>
        </p:blipFill>
        <p:spPr>
          <a:xfrm>
            <a:off x="8117596" y="1546309"/>
            <a:ext cx="4124697" cy="4150312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1EA927EC-3DBA-ACF3-F131-1F40632F3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ECD59CA5-3C6B-72EF-8394-020446DD3E4F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</a:t>
            </a:r>
            <a:r>
              <a:rPr lang="fi-FI" sz="1600" kern="0">
                <a:solidFill>
                  <a:schemeClr val="accent3"/>
                </a:solidFill>
              </a:rPr>
              <a:t>Rakennustyöt</a:t>
            </a:r>
            <a:r>
              <a:rPr lang="fi-FI" sz="1600" b="0" kern="0">
                <a:solidFill>
                  <a:schemeClr val="accent3"/>
                </a:solidFill>
              </a:rPr>
              <a:t>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2525380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71B9B-65B0-CFE9-F28B-43BFDF523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6247EB-980B-00C1-CB59-4AFB116DB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1924050"/>
            <a:ext cx="6561135" cy="4276725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None/>
            </a:pPr>
            <a:r>
              <a:rPr lang="fi-FI" sz="2000" b="1">
                <a:solidFill>
                  <a:schemeClr val="tx1"/>
                </a:solidFill>
              </a:rPr>
              <a:t>Rakentamistyöstä aiheutuvat vahingot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800">
                <a:solidFill>
                  <a:schemeClr val="tx1"/>
                </a:solidFill>
              </a:rPr>
              <a:t>Rakentamisesta aiheutuvat työnaikaiset vahingot korjaa tai korvaa urakoitsija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800">
                <a:solidFill>
                  <a:schemeClr val="tx1"/>
                </a:solidFill>
              </a:rPr>
              <a:t>Mikäli vahinkoja jää korjaamatta tai niistä ei päästä sopimukseen, vaatimukset tulee viime kädessä esittää lunastustoimituksessa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800">
                <a:solidFill>
                  <a:schemeClr val="tx1"/>
                </a:solidFill>
              </a:rPr>
              <a:t>Lunastustoimikunta määrää vahingoista rahakorvauksen</a:t>
            </a:r>
          </a:p>
        </p:txBody>
      </p:sp>
      <p:pic>
        <p:nvPicPr>
          <p:cNvPr id="8" name="Kuvan paikkamerkki 7" descr="Kuva, joka sisältää kohteen vaate, henkilö, piha-, Kypärä&#10;&#10;Tekoälyn generoima sisältö voi olla virheellistä.">
            <a:extLst>
              <a:ext uri="{FF2B5EF4-FFF2-40B4-BE49-F238E27FC236}">
                <a16:creationId xmlns:a16="http://schemas.microsoft.com/office/drawing/2014/main" id="{99EDF176-B02E-FE30-0AA8-D9AD37512B9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28178" r="28178"/>
          <a:stretch>
            <a:fillRect/>
          </a:stretch>
        </p:blipFill>
        <p:spPr>
          <a:xfrm>
            <a:off x="7824535" y="1633743"/>
            <a:ext cx="4478844" cy="4506659"/>
          </a:xfr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45FF73C5-CAE2-79D2-83B4-82820EE1F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C9EAAEA7-7E28-A579-0196-743AB8DAFF7C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</a:t>
            </a:r>
            <a:r>
              <a:rPr lang="fi-FI" sz="1600" kern="0">
                <a:solidFill>
                  <a:schemeClr val="accent3"/>
                </a:solidFill>
              </a:rPr>
              <a:t>Rakennustyöt</a:t>
            </a:r>
            <a:r>
              <a:rPr lang="fi-FI" sz="1600" b="0" kern="0">
                <a:solidFill>
                  <a:schemeClr val="accent3"/>
                </a:solidFill>
              </a:rPr>
              <a:t>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3944541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8ED74-E24C-7096-A200-5F38AC40C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1D31C2-A380-373F-8AA3-455E3EA0D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4E1402-AD17-5A35-D29B-E3EF38852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615"/>
            <a:ext cx="6867525" cy="429934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rgbClr val="000000"/>
                </a:solidFill>
              </a:rPr>
              <a:t>Maastotyöt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Lunastettava ja </a:t>
            </a:r>
            <a:r>
              <a:rPr lang="fi-FI" err="1">
                <a:solidFill>
                  <a:srgbClr val="000000"/>
                </a:solidFill>
              </a:rPr>
              <a:t>haltuunotettava</a:t>
            </a:r>
            <a:r>
              <a:rPr lang="fi-FI">
                <a:solidFill>
                  <a:srgbClr val="000000"/>
                </a:solidFill>
              </a:rPr>
              <a:t> alue merkitään maastoon tarpeellisilta osin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Mahdolliset töiden alle jäävät rajapyykit mitataan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Omistusoikeudella lunastettavan alueen rajat merkitään maastoon rajamerkeillä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Kadonneiden rajamerkkien osalta suoritetaan rajankäynnit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50025EB-B24B-91B4-3EF6-176DE90F3144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</a:t>
            </a:r>
            <a:r>
              <a:rPr lang="fi-FI" sz="1600" kern="0">
                <a:solidFill>
                  <a:schemeClr val="accent3"/>
                </a:solidFill>
              </a:rPr>
              <a:t>Maastotyöt</a:t>
            </a:r>
            <a:r>
              <a:rPr lang="fi-FI" sz="1600" b="0" kern="0">
                <a:solidFill>
                  <a:schemeClr val="accent3"/>
                </a:solidFill>
              </a:rPr>
              <a:t>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Loppukokous</a:t>
            </a:r>
          </a:p>
        </p:txBody>
      </p:sp>
      <p:pic>
        <p:nvPicPr>
          <p:cNvPr id="6" name="Kuvan paikkamerkki 7">
            <a:extLst>
              <a:ext uri="{FF2B5EF4-FFF2-40B4-BE49-F238E27FC236}">
                <a16:creationId xmlns:a16="http://schemas.microsoft.com/office/drawing/2014/main" id="{2A85F1AC-B391-49C3-1AF0-9BB2CF68AE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54" b="16454"/>
          <a:stretch/>
        </p:blipFill>
        <p:spPr>
          <a:xfrm>
            <a:off x="8117596" y="1546309"/>
            <a:ext cx="4124697" cy="4150312"/>
          </a:xfrm>
          <a:custGeom>
            <a:avLst/>
            <a:gdLst>
              <a:gd name="connsiteX0" fmla="*/ 2051916 w 3588326"/>
              <a:gd name="connsiteY0" fmla="*/ 74 h 3610610"/>
              <a:gd name="connsiteX1" fmla="*/ 2477951 w 3588326"/>
              <a:gd name="connsiteY1" fmla="*/ 236054 h 3610610"/>
              <a:gd name="connsiteX2" fmla="*/ 3499575 w 3588326"/>
              <a:gd name="connsiteY2" fmla="*/ 1793819 h 3610610"/>
              <a:gd name="connsiteX3" fmla="*/ 3578729 w 3588326"/>
              <a:gd name="connsiteY3" fmla="*/ 1986165 h 3610610"/>
              <a:gd name="connsiteX4" fmla="*/ 3588326 w 3588326"/>
              <a:gd name="connsiteY4" fmla="*/ 2086790 h 3610610"/>
              <a:gd name="connsiteX5" fmla="*/ 3588326 w 3588326"/>
              <a:gd name="connsiteY5" fmla="*/ 2086791 h 3610610"/>
              <a:gd name="connsiteX6" fmla="*/ 3578729 w 3588326"/>
              <a:gd name="connsiteY6" fmla="*/ 2186427 h 3610610"/>
              <a:gd name="connsiteX7" fmla="*/ 3360261 w 3588326"/>
              <a:gd name="connsiteY7" fmla="*/ 2515710 h 3610610"/>
              <a:gd name="connsiteX8" fmla="*/ 1827827 w 3588326"/>
              <a:gd name="connsiteY8" fmla="*/ 3524669 h 3610610"/>
              <a:gd name="connsiteX9" fmla="*/ 1110156 w 3588326"/>
              <a:gd name="connsiteY9" fmla="*/ 3372693 h 3610610"/>
              <a:gd name="connsiteX10" fmla="*/ 88533 w 3588326"/>
              <a:gd name="connsiteY10" fmla="*/ 1814928 h 3610610"/>
              <a:gd name="connsiteX11" fmla="*/ 232066 w 3588326"/>
              <a:gd name="connsiteY11" fmla="*/ 1093035 h 3610610"/>
              <a:gd name="connsiteX12" fmla="*/ 1760280 w 3588326"/>
              <a:gd name="connsiteY12" fmla="*/ 84076 h 3610610"/>
              <a:gd name="connsiteX13" fmla="*/ 2051916 w 3588326"/>
              <a:gd name="connsiteY13" fmla="*/ 74 h 36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88326" h="3610610">
                <a:moveTo>
                  <a:pt x="2051916" y="74"/>
                </a:moveTo>
                <a:cubicBezTo>
                  <a:pt x="2218389" y="2877"/>
                  <a:pt x="2380326" y="85659"/>
                  <a:pt x="2477951" y="236054"/>
                </a:cubicBezTo>
                <a:lnTo>
                  <a:pt x="3499575" y="1793819"/>
                </a:lnTo>
                <a:cubicBezTo>
                  <a:pt x="3539680" y="1853977"/>
                  <a:pt x="3565801" y="1919412"/>
                  <a:pt x="3578729" y="1986165"/>
                </a:cubicBezTo>
                <a:lnTo>
                  <a:pt x="3588326" y="2086790"/>
                </a:lnTo>
                <a:lnTo>
                  <a:pt x="3588326" y="2086791"/>
                </a:lnTo>
                <a:lnTo>
                  <a:pt x="3578729" y="2186427"/>
                </a:lnTo>
                <a:cubicBezTo>
                  <a:pt x="3553399" y="2317296"/>
                  <a:pt x="3478466" y="2437611"/>
                  <a:pt x="3360261" y="2515710"/>
                </a:cubicBezTo>
                <a:lnTo>
                  <a:pt x="1827827" y="3524669"/>
                </a:lnTo>
                <a:cubicBezTo>
                  <a:pt x="1591418" y="3685089"/>
                  <a:pt x="1270576" y="3613322"/>
                  <a:pt x="1110156" y="3372693"/>
                </a:cubicBezTo>
                <a:lnTo>
                  <a:pt x="88533" y="1814928"/>
                </a:lnTo>
                <a:cubicBezTo>
                  <a:pt x="-71887" y="1574297"/>
                  <a:pt x="-8565" y="1249235"/>
                  <a:pt x="232066" y="1093035"/>
                </a:cubicBezTo>
                <a:lnTo>
                  <a:pt x="1760280" y="84076"/>
                </a:lnTo>
                <a:cubicBezTo>
                  <a:pt x="1850517" y="25502"/>
                  <a:pt x="1952033" y="-1609"/>
                  <a:pt x="2051916" y="7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228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F77D31FB-9FCE-0AA8-4222-39BF91AB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53"/>
            <a:ext cx="10515600" cy="714069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77615"/>
            <a:ext cx="6576152" cy="4299349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defRPr/>
            </a:pPr>
            <a:r>
              <a:rPr lang="fi-FI" sz="2000" b="1">
                <a:solidFill>
                  <a:srgbClr val="000000"/>
                </a:solidFill>
              </a:rPr>
              <a:t>Toimituskartta</a:t>
            </a:r>
            <a:endParaRPr lang="fi-FI" sz="1800">
              <a:solidFill>
                <a:srgbClr val="000000"/>
              </a:solidFill>
            </a:endParaRP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800">
                <a:solidFill>
                  <a:srgbClr val="000000"/>
                </a:solidFill>
              </a:rPr>
              <a:t>Maastotöiden perusteella laaditaan toimituskartta, josta ilmenee mm.: </a:t>
            </a:r>
          </a:p>
          <a:p>
            <a:pPr marL="717550" lvl="1" indent="-260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600">
                <a:solidFill>
                  <a:srgbClr val="000000"/>
                </a:solidFill>
              </a:rPr>
              <a:t>Lopullinen tiealue</a:t>
            </a:r>
          </a:p>
          <a:p>
            <a:pPr marL="717550" lvl="1" indent="-260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600">
                <a:solidFill>
                  <a:srgbClr val="000000"/>
                </a:solidFill>
              </a:rPr>
              <a:t>Tien suoja- ja näkemäalueet</a:t>
            </a:r>
          </a:p>
          <a:p>
            <a:pPr marL="717550" lvl="1" indent="-260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600">
                <a:solidFill>
                  <a:srgbClr val="000000"/>
                </a:solidFill>
              </a:rPr>
              <a:t>Käyttöoikeudet yksityisteihin, laskuojiin ym.</a:t>
            </a:r>
          </a:p>
          <a:p>
            <a:pPr marL="717550" lvl="1" indent="-260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600">
                <a:solidFill>
                  <a:srgbClr val="000000"/>
                </a:solidFill>
              </a:rPr>
              <a:t>Rajankäynnit ja tilusjärjestelyt</a:t>
            </a:r>
          </a:p>
          <a:p>
            <a:pPr marL="717550" lvl="1" indent="-260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600">
                <a:solidFill>
                  <a:srgbClr val="000000"/>
                </a:solidFill>
              </a:rPr>
              <a:t>Lakanneet maantiealueet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Font typeface="Arial" panose="020B0604020202020204" pitchFamily="34" charset="0"/>
              <a:buChar char="•"/>
            </a:pPr>
            <a:r>
              <a:rPr lang="fi-FI" sz="1800">
                <a:solidFill>
                  <a:srgbClr val="000000"/>
                </a:solidFill>
              </a:rPr>
              <a:t>Toimituskartta on pohjana määrättäville </a:t>
            </a:r>
            <a:br>
              <a:rPr lang="fi-FI" sz="1800">
                <a:solidFill>
                  <a:srgbClr val="000000"/>
                </a:solidFill>
              </a:rPr>
            </a:br>
            <a:r>
              <a:rPr lang="fi-FI" sz="1800">
                <a:solidFill>
                  <a:srgbClr val="000000"/>
                </a:solidFill>
              </a:rPr>
              <a:t>korvauksille yhdessä haltuunottotietojen kanssa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0F764983-4226-52C8-3D98-444D871D690E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</a:t>
            </a:r>
            <a:r>
              <a:rPr lang="fi-FI" sz="1600" kern="0">
                <a:solidFill>
                  <a:schemeClr val="accent3"/>
                </a:solidFill>
              </a:rPr>
              <a:t>Maastotyöt</a:t>
            </a:r>
            <a:r>
              <a:rPr lang="fi-FI" sz="1600" b="0" kern="0">
                <a:solidFill>
                  <a:schemeClr val="accent3"/>
                </a:solidFill>
              </a:rPr>
              <a:t>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Loppukokous</a:t>
            </a:r>
          </a:p>
        </p:txBody>
      </p:sp>
      <p:pic>
        <p:nvPicPr>
          <p:cNvPr id="11" name="Picture 9" descr="Esimerkkikuva maantietoimituksen toimituskartasta.">
            <a:extLst>
              <a:ext uri="{FF2B5EF4-FFF2-40B4-BE49-F238E27FC236}">
                <a16:creationId xmlns:a16="http://schemas.microsoft.com/office/drawing/2014/main" id="{1CEBF577-15C6-04E8-5A06-061E60B83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3953" t="17561" r="24033" b="1775"/>
          <a:stretch>
            <a:fillRect/>
          </a:stretch>
        </p:blipFill>
        <p:spPr bwMode="auto">
          <a:xfrm>
            <a:off x="7997443" y="1877615"/>
            <a:ext cx="3566760" cy="458852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6096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953CD-BCEB-6FF0-B38C-B0C4521EA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788FAB4-0C44-CC15-79E3-543C8428A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1857376"/>
            <a:ext cx="5980111" cy="4343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 sz="2000" b="1">
                <a:solidFill>
                  <a:schemeClr val="tx1"/>
                </a:solidFill>
              </a:rPr>
              <a:t>Jatkokokous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800">
                <a:solidFill>
                  <a:schemeClr val="tx1"/>
                </a:solidFill>
              </a:rPr>
              <a:t>Maantien rakentamisen jälkeen pidetään yleensä jatkokokous, jossa:</a:t>
            </a:r>
          </a:p>
          <a:p>
            <a:pPr marL="714375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1"/>
                </a:solidFill>
              </a:rPr>
              <a:t>Esitellään toimituskartta ja pinta-alaselitelmät</a:t>
            </a:r>
          </a:p>
          <a:p>
            <a:pPr marL="714375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1"/>
                </a:solidFill>
              </a:rPr>
              <a:t>Annetaan määräaika lopullisten korvausvaatimusten ja tienpitäjän vastineen jättämiseksi</a:t>
            </a:r>
          </a:p>
          <a:p>
            <a:pPr marL="714375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600">
                <a:solidFill>
                  <a:schemeClr val="tx1"/>
                </a:solidFill>
              </a:rPr>
              <a:t>Sovitaan tarvittaessa maastokatselmuksen ajankohta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800">
                <a:solidFill>
                  <a:schemeClr val="tx1"/>
                </a:solidFill>
              </a:rPr>
              <a:t>Joskus em. kokous voidaan korvata kirjelmällä, jossa annetaan määräaika vaatimuksille ja </a:t>
            </a:r>
            <a:br>
              <a:rPr lang="fi-FI" sz="1800">
                <a:solidFill>
                  <a:schemeClr val="tx1"/>
                </a:solidFill>
              </a:rPr>
            </a:br>
            <a:r>
              <a:rPr lang="fi-FI" sz="1800">
                <a:solidFill>
                  <a:schemeClr val="tx1"/>
                </a:solidFill>
              </a:rPr>
              <a:t>määrätään katselmusajankohta </a:t>
            </a:r>
          </a:p>
        </p:txBody>
      </p:sp>
      <p:pic>
        <p:nvPicPr>
          <p:cNvPr id="8" name="Kuvan paikkamerkki 7">
            <a:extLst>
              <a:ext uri="{FF2B5EF4-FFF2-40B4-BE49-F238E27FC236}">
                <a16:creationId xmlns:a16="http://schemas.microsoft.com/office/drawing/2014/main" id="{17129973-4E5B-B04F-7FF8-8BC48651CD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17130" r="17130"/>
          <a:stretch/>
        </p:blipFill>
        <p:spPr>
          <a:xfrm>
            <a:off x="7334865" y="1604677"/>
            <a:ext cx="5032317" cy="5063569"/>
          </a:xfr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72A8630C-F506-F81E-0D20-1428EEEFC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AD2CF243-2DF7-ED8B-DFD5-8A29132C68F5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</a:t>
            </a:r>
            <a:r>
              <a:rPr lang="fi-FI" sz="1600" kern="0">
                <a:solidFill>
                  <a:schemeClr val="accent3"/>
                </a:solidFill>
              </a:rPr>
              <a:t>Jatkokokous</a:t>
            </a:r>
            <a:r>
              <a:rPr lang="fi-FI" sz="1600" b="0" kern="0">
                <a:solidFill>
                  <a:schemeClr val="accent3"/>
                </a:solidFill>
              </a:rPr>
              <a:t> &gt;</a:t>
            </a:r>
            <a:r>
              <a:rPr lang="fi-FI" sz="1600" b="0">
                <a:solidFill>
                  <a:schemeClr val="accent3"/>
                </a:solidFill>
              </a:rPr>
              <a:t> Korvausasiat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2880474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fi-FI" sz="2000" b="1">
                <a:solidFill>
                  <a:schemeClr val="tx1"/>
                </a:solidFill>
              </a:rPr>
              <a:t>Korvausperiaatteet</a:t>
            </a:r>
          </a:p>
          <a:p>
            <a:pPr marL="266700" indent="-266700">
              <a:spcBef>
                <a:spcPts val="600"/>
              </a:spcBef>
            </a:pPr>
            <a:r>
              <a:rPr lang="fi-FI">
                <a:solidFill>
                  <a:schemeClr val="tx1"/>
                </a:solidFill>
              </a:rPr>
              <a:t>Menetysten korvaamisessa lähtökohtana on täyden korvauksen periaate, jolla tarkoitetaan, ettei lunastus muuta kenenkään varallisuusasemaa</a:t>
            </a:r>
          </a:p>
          <a:p>
            <a:pPr marL="266700" indent="-266700">
              <a:spcBef>
                <a:spcPts val="600"/>
              </a:spcBef>
            </a:pPr>
            <a:r>
              <a:rPr lang="fi-FI">
                <a:solidFill>
                  <a:schemeClr val="tx1"/>
                </a:solidFill>
              </a:rPr>
              <a:t>Korvaus perustuu kohteen markkina-arvoon </a:t>
            </a:r>
          </a:p>
          <a:p>
            <a:pPr marL="714375" lvl="2" indent="-257175">
              <a:spcBef>
                <a:spcPts val="600"/>
              </a:spcBef>
            </a:pPr>
            <a:r>
              <a:rPr lang="fi-FI" sz="1600">
                <a:solidFill>
                  <a:schemeClr val="tx1"/>
                </a:solidFill>
              </a:rPr>
              <a:t>Markkina-arvo määritetään sellaisella luotettavalla menetelmällä, joka johtaa omaisuuden korkeimpaan arvoon </a:t>
            </a:r>
          </a:p>
          <a:p>
            <a:pPr marL="714375" lvl="2" indent="-257175">
              <a:spcBef>
                <a:spcPts val="600"/>
              </a:spcBef>
            </a:pPr>
            <a:r>
              <a:rPr lang="fi-FI" sz="1600">
                <a:solidFill>
                  <a:schemeClr val="tx1"/>
                </a:solidFill>
              </a:rPr>
              <a:t>Korvaus voi perustua kohteen markkinoilta saatavan arvon sijaan esim. kohteesta saatavaan tuottoon tai siihen uponneisiin kustannuksiin </a:t>
            </a:r>
          </a:p>
          <a:p>
            <a:pPr marL="266700" indent="-266700">
              <a:spcBef>
                <a:spcPts val="600"/>
              </a:spcBef>
            </a:pPr>
            <a:r>
              <a:rPr lang="fi-FI">
                <a:solidFill>
                  <a:schemeClr val="tx1"/>
                </a:solidFill>
              </a:rPr>
              <a:t>Lunastuksen kohteena oleville kiinteistöille </a:t>
            </a:r>
            <a:r>
              <a:rPr lang="fi-FI" b="1">
                <a:solidFill>
                  <a:schemeClr val="tx1"/>
                </a:solidFill>
              </a:rPr>
              <a:t>korvaukset määrätään viran puolesta</a:t>
            </a:r>
            <a:r>
              <a:rPr lang="fi-FI">
                <a:solidFill>
                  <a:schemeClr val="tx1"/>
                </a:solidFill>
              </a:rPr>
              <a:t>, muille vain vaadittaessa</a:t>
            </a:r>
            <a:endParaRPr lang="fi-FI" u="sng">
              <a:solidFill>
                <a:schemeClr val="tx1"/>
              </a:solidFill>
            </a:endParaRPr>
          </a:p>
          <a:p>
            <a:pPr marL="714375" lvl="2" indent="-257175">
              <a:spcBef>
                <a:spcPts val="600"/>
              </a:spcBef>
            </a:pPr>
            <a:r>
              <a:rPr lang="fi-FI" sz="1600">
                <a:solidFill>
                  <a:schemeClr val="tx1"/>
                </a:solidFill>
              </a:rPr>
              <a:t>Asianosaisen on kuitenkin hyvä esittää näkemyksensä aiheutuneista haitoista ja vahingoista, sillä lunastustoimikunta ei voi aina havaita kaikkia aiheutuneita menetyksiä</a:t>
            </a:r>
          </a:p>
          <a:p>
            <a:pPr marL="266700" indent="-266700">
              <a:spcBef>
                <a:spcPts val="600"/>
              </a:spcBef>
            </a:pPr>
            <a:r>
              <a:rPr lang="fi-FI">
                <a:solidFill>
                  <a:schemeClr val="tx1"/>
                </a:solidFill>
              </a:rPr>
              <a:t>Asianosaiset voivat halutessaan myös sopia korvauksista tienpitäjän kanssa</a:t>
            </a:r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1192DC2C-B6D5-EF7C-47FF-8DF0000A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2DE2C762-C4FC-874A-1424-76105434F0B6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</a:t>
            </a:r>
            <a:r>
              <a:rPr lang="fi-FI" sz="1600">
                <a:solidFill>
                  <a:schemeClr val="accent3"/>
                </a:solidFill>
              </a:rPr>
              <a:t>Korvausasiat</a:t>
            </a:r>
            <a:r>
              <a:rPr lang="fi-FI" sz="1600" b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62043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13489-3075-63D6-5432-A9CB77DD6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CA0DB2-ACF0-E40C-DE59-6BEE054F8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 dirty="0"/>
              <a:t>Lunastuskorvaus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 dirty="0"/>
              <a:t>Lunastuskorvaus muodostuu kohteen-, haitan ja vahingonkorvauksesta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 b="1" dirty="0"/>
              <a:t>Kohteenkorvausta</a:t>
            </a:r>
            <a:r>
              <a:rPr lang="fi-FI" sz="1600" dirty="0"/>
              <a:t> määrätään lunastettavasta omaisuudesta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 b="1" dirty="0"/>
              <a:t>Haitankorvausta</a:t>
            </a:r>
            <a:r>
              <a:rPr lang="fi-FI" sz="1600" dirty="0"/>
              <a:t> voidaan määrätä mm. meluhaitasta, v</a:t>
            </a:r>
            <a:r>
              <a:rPr lang="fi-FI" sz="1600" dirty="0">
                <a:solidFill>
                  <a:schemeClr val="tx1"/>
                </a:solidFill>
              </a:rPr>
              <a:t>iljelylle aiheutuvista haitoista pellolla </a:t>
            </a:r>
            <a:r>
              <a:rPr lang="fi-FI" sz="1600" dirty="0"/>
              <a:t>taikka maisemamuutoksesta aiheutuneesta kiinteistön arvon alentumisesta</a:t>
            </a:r>
          </a:p>
          <a:p>
            <a:pPr marL="1060450" lvl="2" indent="-260350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</a:rPr>
              <a:t>Jos jäljelle jäävälle kiinteistölle aiheutuva haitta on huomattava, lunastus voidaan laajentaa koskemaan myös tätä aluetta, jos maanomistaja tai lunastaja sitä pyytää</a:t>
            </a:r>
          </a:p>
          <a:p>
            <a:pPr marL="1060450" lvl="2" indent="-260350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</a:rPr>
              <a:t>Haittoja voidaan poistaa tai vähentää myös tilusjärjestelyllä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 b="1" dirty="0"/>
              <a:t>Vahingonkorvausta</a:t>
            </a:r>
            <a:r>
              <a:rPr lang="fi-FI" sz="1600" dirty="0"/>
              <a:t> voidaan määrätä mm. sadonmenetyksestä, lunastukseen liittyvän hankkeen takia vahingoittuneesta kaivosta, salaojista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 dirty="0"/>
              <a:t>Lunastustoimikunnan määräämiin kohteen- ja haitankorvauksiin lisätään </a:t>
            </a:r>
            <a:r>
              <a:rPr lang="fi-FI" dirty="0">
                <a:solidFill>
                  <a:schemeClr val="tx1"/>
                </a:solidFill>
              </a:rPr>
              <a:t>25 %:n korotus, jolla varmistetaan täyden korvauksen toteutuminen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E1B1A302-378B-1F38-39CC-6284ED146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8293596-F282-A56B-5B73-2B952880E804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 dirty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 dirty="0">
                <a:solidFill>
                  <a:schemeClr val="accent3"/>
                </a:solidFill>
              </a:rPr>
              <a:t> </a:t>
            </a:r>
            <a:r>
              <a:rPr lang="fi-FI" sz="1600" dirty="0">
                <a:solidFill>
                  <a:schemeClr val="accent3"/>
                </a:solidFill>
              </a:rPr>
              <a:t>Korvausasiat</a:t>
            </a:r>
            <a:r>
              <a:rPr lang="fi-FI" sz="1600" b="0" dirty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495408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3EEDB-166F-33D6-CA33-20963E184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EE0A92-C025-C7AC-F876-0CC825F54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Lunastustoimituksen eteneminen</a:t>
            </a:r>
            <a:br>
              <a:rPr lang="fi-FI" sz="2800"/>
            </a:br>
            <a:endParaRPr lang="fi-FI" sz="28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93CFFF-C44A-1DE4-3DA6-4820606C7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632"/>
            <a:ext cx="10515600" cy="42993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Korvauksista sopiminen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Lunastaja ja asianosainen voivat vapaasti sopia korvauksista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Vastuu sopimuksen oikeudenmukaisuudesta on sopijoilla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Lunastustoimikunta valvoo ainoastaan, ettei kiinnityksenhaltijan oikeutta loukata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Sovittuihin korvauksiin ei lisätä 25 %:n korotusta, ellei siitä ole mainintaa sopimuksessa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Sopimusmuoto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Osapuolten yhdessä laatima sopimus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Vastapuoli hyväksyy toisen vaatimuksen tai tarjouksen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Suullisesti toimituskokouksessa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Kirjallisesti toimituskokouksen ulkopuolella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 err="1">
                <a:solidFill>
                  <a:srgbClr val="000000"/>
                </a:solidFill>
              </a:rPr>
              <a:t>Huom</a:t>
            </a:r>
            <a:r>
              <a:rPr lang="fi-FI" sz="1600">
                <a:solidFill>
                  <a:srgbClr val="000000"/>
                </a:solidFill>
              </a:rPr>
              <a:t>! Lunastajan tai maanomistajan yksipuolinen ilmoitus ei ole sopimus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473EC718-FBDC-76C5-7A18-688E0B65A419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 dirty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 dirty="0">
                <a:solidFill>
                  <a:schemeClr val="accent3"/>
                </a:solidFill>
              </a:rPr>
              <a:t> </a:t>
            </a:r>
            <a:r>
              <a:rPr lang="fi-FI" sz="1600" dirty="0">
                <a:solidFill>
                  <a:schemeClr val="accent3"/>
                </a:solidFill>
              </a:rPr>
              <a:t>Korvausasiat</a:t>
            </a:r>
            <a:r>
              <a:rPr lang="fi-FI" sz="1600" b="0" dirty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1347720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D60BA-4D0C-C56C-7DE3-8A33089FD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AEECE-7747-B27F-709C-9DFA805F4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/>
              <a:t>Oikeudenvalvonta</a:t>
            </a:r>
            <a:endParaRPr lang="fi-FI"/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Asianosaiselle voidaan korvata </a:t>
            </a:r>
            <a:r>
              <a:rPr lang="fi-FI" b="1"/>
              <a:t>välttämättömät</a:t>
            </a:r>
            <a:r>
              <a:rPr lang="fi-FI"/>
              <a:t> kustannukset, jotka hänelle ovat aiheutuneet hänen oikeutensa valvomisesta maantietoimituksessa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Kustannusten määrää arvioitaessa on otettava huomioon ansion menetys, matkakustannukset sekä tarvittavien selvitysten laatu ja laajuus samoin kuin asiamiehen käyttämisen tarve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Korvataan </a:t>
            </a:r>
            <a:r>
              <a:rPr lang="fi-FI" b="1"/>
              <a:t>vain vaadittaessa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/>
              <a:t>Kaikista kustannuksista on esitettävä luotettava selvitys viimeistään toimituksen loppukokouksessa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8D2153B-DAD7-1A6E-6276-4AD2056C0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5E05825A-1598-59FC-C8D7-6252C74BC9E3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</a:t>
            </a:r>
            <a:r>
              <a:rPr lang="fi-FI" sz="1600">
                <a:solidFill>
                  <a:schemeClr val="accent3"/>
                </a:solidFill>
              </a:rPr>
              <a:t>Korvausasiat</a:t>
            </a:r>
            <a:r>
              <a:rPr lang="fi-FI" sz="1600" b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1469665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77615"/>
            <a:ext cx="10515600" cy="442833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Korvausten määrääminen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  <a:latin typeface="Daytona"/>
              </a:rPr>
              <a:t>Korvaukset voivat olla vain rahakorvauksia; eivät esimerkiksi työsuoritteita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Korvaukset ovat kertakorvauksia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</a:rPr>
              <a:t>Korvaukset määrätään toimituksen lopettamisen tai ennakkohaltuunoton aikaisessa hintatasossa</a:t>
            </a:r>
          </a:p>
          <a:p>
            <a:pPr marL="714375" lvl="2" indent="-257175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chemeClr val="tx1"/>
                </a:solidFill>
              </a:rPr>
              <a:t>Jos yleinen hintataso ennakkohaltuunoton jälkeen nousee, maksamatta olevaa korvausta korotetaan kohonneen hintatason verran (ns. indeksikorotus) 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chemeClr val="tx1"/>
                </a:solidFill>
                <a:latin typeface="Daytona"/>
              </a:rPr>
              <a:t>Jos toimituksessa on tehty ennakkohaltuunotto, korvauksille maksetaan 6 %:n vuotuinen korko haltuunotosta lukien (pois lukien oikeudenvalvontakorvaukset) 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98F4B56A-1626-93D7-5442-7EEC3F17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86852158-BF11-083B-C44D-E80F402294F2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</a:t>
            </a:r>
            <a:r>
              <a:rPr lang="fi-FI" sz="1600">
                <a:solidFill>
                  <a:schemeClr val="accent3"/>
                </a:solidFill>
              </a:rPr>
              <a:t>Korvausasiat</a:t>
            </a:r>
            <a:r>
              <a:rPr lang="fi-FI" sz="1600" b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650946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77615"/>
            <a:ext cx="10515600" cy="4647729"/>
          </a:xfrm>
        </p:spPr>
        <p:txBody>
          <a:bodyPr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Korvausten maksaminen</a:t>
            </a:r>
          </a:p>
          <a:p>
            <a:pPr marL="266700" marR="0" lvl="0" indent="-2667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Lunastajan on maksettava korvaukset 3 kuukauden kuluessa toimituksen päättymisajankohdasta</a:t>
            </a:r>
          </a:p>
          <a:p>
            <a:pPr marL="714375" marR="0" lvl="2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Jos maanomistaja valittaa tehdystä korvauspäätöksestä, korvaukset maksetaan siitä huolimatta toimituksessa määrätyn suuruisena</a:t>
            </a:r>
          </a:p>
          <a:p>
            <a:pPr marL="714375" marR="0" lvl="2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Jos lunastaja valittaa korvauksista, se voi tallettaa riidanalaisen korvauksen osan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defRPr/>
            </a:pPr>
            <a:r>
              <a:rPr lang="fi-FI">
                <a:solidFill>
                  <a:schemeClr val="tx1"/>
                </a:solidFill>
              </a:rPr>
              <a:t>Korvaukset maksetaan sille, jolle lunastettava omaisuus tai korvauksen kohde kuuluu korvauksen määräämisen ajankohtana, jollei toimituksessa esitetystä selvityksestä muuta johdu (huomioitava omistajanvaihdostilanteissa)</a:t>
            </a:r>
          </a:p>
          <a:p>
            <a:pPr marL="266700" indent="-266700">
              <a:spcBef>
                <a:spcPts val="0"/>
              </a:spcBef>
              <a:spcAft>
                <a:spcPts val="600"/>
              </a:spcAft>
              <a:defRPr/>
            </a:pPr>
            <a:r>
              <a:rPr lang="fi-FI">
                <a:solidFill>
                  <a:schemeClr val="tx1"/>
                </a:solidFill>
              </a:rPr>
              <a:t>Korvaus voidaan määrätä talletettavaksi, jos korvauksen saajasta on epäselvyyttä tai koko kiinteistö lunastetaan taikka tallettaminen on tarpeen kiinteistöön kohdistuvan panttioikeuden haltijan oikeuden turvaamiseksi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CAC8382D-532F-8CD9-CC3E-5F2C8A898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59B6ABA4-F2C3-C75C-5ED7-50AC3F84CBB3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</a:t>
            </a:r>
            <a:r>
              <a:rPr lang="fi-FI" sz="1600">
                <a:solidFill>
                  <a:schemeClr val="accent3"/>
                </a:solidFill>
              </a:rPr>
              <a:t>Korvausasiat</a:t>
            </a:r>
            <a:r>
              <a:rPr lang="fi-FI" sz="1600" b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3380870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480E2-E825-8F22-AECA-982FC0FDD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B56C77-812D-7CDA-6397-8357F6343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chemeClr val="tx1"/>
                </a:solidFill>
              </a:rPr>
              <a:t>Korvausten verotus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Korvaukset ja korko ovat veronalaista tuloa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Saajan ilmoitettava oma-aloitteisesti verottajalle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Korvausta verotetaan tyypillisesti luovutusvoittona tai maa-/metsätaloustulona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Kohteenkorvauksiin ja yleensä myös haitankorvauksiin sovelletaan säännöstä luovutusvoiton osittaisesta verovapaudesta → hankintameno-olettama 80 %</a:t>
            </a:r>
          </a:p>
          <a:p>
            <a:pPr marL="717550" marR="0" lvl="1" indent="-260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66B7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ytona" panose="020B0604030500040204" pitchFamily="34" charset="0"/>
                <a:ea typeface="+mn-ea"/>
                <a:cs typeface="+mn-cs"/>
              </a:rPr>
              <a:t>Poistetusta pihakasvillisuudesta tai –rakenteista maksetut korvaukset ovat kuitenkin verovapaita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Veronalaisen tulon sijaan saadut vahingonkorvaukset ovat veronalaista tuloa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Esimerkiksi korvaus sadon menetyksestä on maatalouden tuloa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Tarvittaessa lisätietoja antaa Verohallinto 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www.vero.fi / Syventävät vero-ohjeet / Maanmittaustoimitusten verovaikutuksia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BD77780A-B47D-2D5E-90CF-0097EEEA7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1F07B8C8-0A84-0C12-92A1-93A2050F5823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</a:t>
            </a:r>
            <a:r>
              <a:rPr lang="fi-FI" sz="1600">
                <a:solidFill>
                  <a:schemeClr val="accent3"/>
                </a:solidFill>
              </a:rPr>
              <a:t>Korvausasiat</a:t>
            </a:r>
            <a:r>
              <a:rPr lang="fi-FI" sz="1600" b="0">
                <a:solidFill>
                  <a:schemeClr val="accent3"/>
                </a:solidFill>
              </a:rPr>
              <a:t> &gt; Loppukokous</a:t>
            </a:r>
          </a:p>
        </p:txBody>
      </p:sp>
    </p:spTree>
    <p:extLst>
      <p:ext uri="{BB962C8B-B14F-4D97-AF65-F5344CB8AC3E}">
        <p14:creationId xmlns:p14="http://schemas.microsoft.com/office/powerpoint/2010/main" val="1431296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>
                <a:solidFill>
                  <a:srgbClr val="000000"/>
                </a:solidFill>
              </a:rPr>
              <a:t>Loppukokous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Korvausvaatimusten, tienpitäjän vastineen ja maastohavaintojen perusteella lunastustoimikunta laatii lopulliset korvauspäätökset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Loppukokouksessa annetaan lunastuspäätös: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Määritellään lunastettava omaisuus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Määrätään lopulliset korvaukset</a:t>
            </a:r>
          </a:p>
          <a:p>
            <a:pPr marL="717550" lvl="1" indent="-260350">
              <a:spcBef>
                <a:spcPts val="0"/>
              </a:spcBef>
              <a:spcAft>
                <a:spcPts val="600"/>
              </a:spcAft>
            </a:pPr>
            <a:r>
              <a:rPr lang="fi-FI" sz="1600">
                <a:solidFill>
                  <a:srgbClr val="000000"/>
                </a:solidFill>
              </a:rPr>
              <a:t>Päätetään korvausten maksamisesta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>
                <a:solidFill>
                  <a:srgbClr val="000000"/>
                </a:solidFill>
              </a:rPr>
              <a:t>Toimituksessa tehtyihin päätöksiin voi hakea muutosta 30 päivän kuluessa toimituksen päättymisestä. Muutoksenhakuohje lähetetään asianosaisille toimitusasiakirjojen liitteenä.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34FCA8CD-FBE3-ED12-191F-6E3B23FF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6686AA3D-F266-290C-90BA-46D88CE6C352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</a:t>
            </a:r>
            <a:r>
              <a:rPr lang="fi-FI" sz="1600">
                <a:solidFill>
                  <a:schemeClr val="accent3"/>
                </a:solidFill>
              </a:rPr>
              <a:t>Loppukokous</a:t>
            </a:r>
          </a:p>
        </p:txBody>
      </p:sp>
    </p:spTree>
    <p:extLst>
      <p:ext uri="{BB962C8B-B14F-4D97-AF65-F5344CB8AC3E}">
        <p14:creationId xmlns:p14="http://schemas.microsoft.com/office/powerpoint/2010/main" val="1508948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8106B-E5A6-0581-889D-80AE65E43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CDCA80-1E70-2E5F-F008-EF9EBA7CA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 sz="2000" b="1" dirty="0"/>
              <a:t>Toimituksen päättyminen</a:t>
            </a:r>
            <a:r>
              <a:rPr lang="fi-FI" sz="1600" b="1" dirty="0"/>
              <a:t> </a:t>
            </a: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 dirty="0">
                <a:solidFill>
                  <a:srgbClr val="000000"/>
                </a:solidFill>
              </a:rPr>
              <a:t>Toimitus päättyy viimeistään 14 päivän kuluttua loppukokouksesta. Toimitusasiakirjat ovat saatavilla toimituksen päätyttyä.</a:t>
            </a:r>
          </a:p>
          <a:p>
            <a:pPr marL="625475" lvl="1" indent="-282575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rgbClr val="000000"/>
                </a:solidFill>
              </a:rPr>
              <a:t>Kun toimitus on vireillä, sen perustiedot, vaiheet ja asiakirjat löytyvät Maanmittauslaitoksen Asiointipalvelusta </a:t>
            </a:r>
            <a:r>
              <a:rPr lang="fi-FI" sz="1600" dirty="0">
                <a:solidFill>
                  <a:srgbClr val="FF0000"/>
                </a:solidFill>
                <a:hlinkClick r:id="rId2"/>
              </a:rPr>
              <a:t>https://www.maanmittauslaitos.fi/asioi-verkossa/asiointipalvelu-henkiloasiakkaille</a:t>
            </a:r>
            <a:endParaRPr lang="fi-FI" sz="1600" dirty="0">
              <a:solidFill>
                <a:srgbClr val="FF0000"/>
              </a:solidFill>
            </a:endParaRPr>
          </a:p>
          <a:p>
            <a:pPr marL="269875" indent="-269875">
              <a:spcBef>
                <a:spcPts val="0"/>
              </a:spcBef>
              <a:spcAft>
                <a:spcPts val="600"/>
              </a:spcAft>
            </a:pPr>
            <a:r>
              <a:rPr lang="fi-FI" dirty="0">
                <a:solidFill>
                  <a:srgbClr val="000000"/>
                </a:solidFill>
              </a:rPr>
              <a:t>Päätösten lainvoimaisuuden jälkeen:</a:t>
            </a:r>
          </a:p>
          <a:p>
            <a:pPr marL="628650" lvl="1" indent="-285750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chemeClr val="tx1"/>
                </a:solidFill>
              </a:rPr>
              <a:t>Toimituksesta tehdään merkinnät kiinteistörekisteriin</a:t>
            </a:r>
          </a:p>
          <a:p>
            <a:pPr marL="628650" lvl="1" indent="-285750">
              <a:spcBef>
                <a:spcPts val="0"/>
              </a:spcBef>
              <a:spcAft>
                <a:spcPts val="600"/>
              </a:spcAft>
            </a:pPr>
            <a:r>
              <a:rPr lang="fi-FI" sz="1600" dirty="0">
                <a:solidFill>
                  <a:schemeClr val="tx1"/>
                </a:solidFill>
              </a:rPr>
              <a:t>Lunastetut alueet vähennetään kiinteistöjen pinta-aloista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fi-FI" sz="1600" dirty="0">
              <a:solidFill>
                <a:schemeClr val="tx1"/>
              </a:solidFill>
            </a:endParaRP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2F5A0D5F-80C1-7DF2-9264-6B54516ED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1325563"/>
          </a:xfrm>
        </p:spPr>
        <p:txBody>
          <a:bodyPr>
            <a:normAutofit/>
          </a:bodyPr>
          <a:lstStyle/>
          <a:p>
            <a:r>
              <a:rPr lang="fi-FI" sz="3200"/>
              <a:t>Maantietoimituksen eteneminen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3742B7DC-0AFB-03EB-9A4A-4C6F07095794}"/>
              </a:ext>
            </a:extLst>
          </p:cNvPr>
          <p:cNvSpPr/>
          <p:nvPr/>
        </p:nvSpPr>
        <p:spPr>
          <a:xfrm>
            <a:off x="838200" y="1266122"/>
            <a:ext cx="104041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b="0" kern="0">
                <a:solidFill>
                  <a:schemeClr val="accent3"/>
                </a:solidFill>
              </a:rPr>
              <a:t>Alkukokous &gt; Ennakkohaltuunotto &gt; Rakennustyöt &gt; Maastotyöt &gt; Jatkokokous &gt;</a:t>
            </a:r>
            <a:r>
              <a:rPr lang="fi-FI" sz="1600" b="0">
                <a:solidFill>
                  <a:schemeClr val="accent3"/>
                </a:solidFill>
              </a:rPr>
              <a:t> Korvausasiat &gt; </a:t>
            </a:r>
            <a:r>
              <a:rPr lang="fi-FI" sz="1600">
                <a:solidFill>
                  <a:schemeClr val="accent3"/>
                </a:solidFill>
              </a:rPr>
              <a:t>Loppukokous</a:t>
            </a:r>
          </a:p>
        </p:txBody>
      </p:sp>
    </p:spTree>
    <p:extLst>
      <p:ext uri="{BB962C8B-B14F-4D97-AF65-F5344CB8AC3E}">
        <p14:creationId xmlns:p14="http://schemas.microsoft.com/office/powerpoint/2010/main" val="1124193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CCB790-84F3-CF49-F346-BA92DD6D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29687"/>
            <a:ext cx="12192000" cy="1039965"/>
          </a:xfrm>
        </p:spPr>
        <p:txBody>
          <a:bodyPr>
            <a:normAutofit fontScale="90000"/>
          </a:bodyPr>
          <a:lstStyle/>
          <a:p>
            <a:pPr algn="ctr"/>
            <a:r>
              <a:rPr lang="fi-FI" sz="4800"/>
              <a:t>Tunnemme Maan – </a:t>
            </a:r>
            <a:br>
              <a:rPr lang="fi-FI" sz="4800"/>
            </a:br>
            <a:r>
              <a:rPr lang="fi-FI" sz="4800"/>
              <a:t>turvaamme tulevaisuutta</a:t>
            </a:r>
          </a:p>
        </p:txBody>
      </p:sp>
    </p:spTree>
    <p:extLst>
      <p:ext uri="{BB962C8B-B14F-4D97-AF65-F5344CB8AC3E}">
        <p14:creationId xmlns:p14="http://schemas.microsoft.com/office/powerpoint/2010/main" val="2985105715"/>
      </p:ext>
    </p:extLst>
  </p:cSld>
  <p:clrMapOvr>
    <a:masterClrMapping/>
  </p:clrMapOvr>
</p:sld>
</file>

<file path=ppt/theme/theme1.xml><?xml version="1.0" encoding="utf-8"?>
<a:theme xmlns:a="http://schemas.openxmlformats.org/drawingml/2006/main" name="MMLppt-suomi">
  <a:themeElements>
    <a:clrScheme name="Maanmittauslaito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1B5CC"/>
      </a:accent1>
      <a:accent2>
        <a:srgbClr val="776F65"/>
      </a:accent2>
      <a:accent3>
        <a:srgbClr val="00B588"/>
      </a:accent3>
      <a:accent4>
        <a:srgbClr val="91BD10"/>
      </a:accent4>
      <a:accent5>
        <a:srgbClr val="FF7900"/>
      </a:accent5>
      <a:accent6>
        <a:srgbClr val="5E172D"/>
      </a:accent6>
      <a:hlink>
        <a:srgbClr val="71B5CC"/>
      </a:hlink>
      <a:folHlink>
        <a:srgbClr val="71B5CC"/>
      </a:folHlink>
    </a:clrScheme>
    <a:fontScheme name="Maanmittauslaitos">
      <a:majorFont>
        <a:latin typeface="Georgia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3333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75195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314987"/>
        </a:accent6>
        <a:hlink>
          <a:srgbClr val="FF860D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333333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75195"/>
        </a:accent2>
        <a:accent3>
          <a:srgbClr val="FFFFFF"/>
        </a:accent3>
        <a:accent4>
          <a:srgbClr val="2A2A2A"/>
        </a:accent4>
        <a:accent5>
          <a:srgbClr val="DAEDEF"/>
        </a:accent5>
        <a:accent6>
          <a:srgbClr val="314987"/>
        </a:accent6>
        <a:hlink>
          <a:srgbClr val="FF860D"/>
        </a:hlink>
        <a:folHlink>
          <a:srgbClr val="ED1C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ML">
  <a:themeElements>
    <a:clrScheme name="Mukautettu 4">
      <a:dk1>
        <a:srgbClr val="262626"/>
      </a:dk1>
      <a:lt1>
        <a:sysClr val="window" lastClr="FFFFFF"/>
      </a:lt1>
      <a:dk2>
        <a:srgbClr val="44546A"/>
      </a:dk2>
      <a:lt2>
        <a:srgbClr val="E7E6E6"/>
      </a:lt2>
      <a:accent1>
        <a:srgbClr val="AAD2E0"/>
      </a:accent1>
      <a:accent2>
        <a:srgbClr val="72B5CC"/>
      </a:accent2>
      <a:accent3>
        <a:srgbClr val="2B7D93"/>
      </a:accent3>
      <a:accent4>
        <a:srgbClr val="B9D7BF"/>
      </a:accent4>
      <a:accent5>
        <a:srgbClr val="00B050"/>
      </a:accent5>
      <a:accent6>
        <a:srgbClr val="D96991"/>
      </a:accent6>
      <a:hlink>
        <a:srgbClr val="027ACE"/>
      </a:hlink>
      <a:folHlink>
        <a:srgbClr val="266B80"/>
      </a:folHlink>
    </a:clrScheme>
    <a:fontScheme name="MML">
      <a:majorFont>
        <a:latin typeface="Daytona"/>
        <a:ea typeface=""/>
        <a:cs typeface=""/>
      </a:majorFont>
      <a:minorFont>
        <a:latin typeface="Dayto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L" id="{02293EE8-0670-43D5-BB38-3A39ACC3DEDE}" vid="{17BD13BD-1CB2-4941-8B5C-E42347746691}"/>
    </a:ext>
  </a:extLst>
</a:theme>
</file>

<file path=ppt/theme/theme3.xml><?xml version="1.0" encoding="utf-8"?>
<a:theme xmlns:a="http://schemas.openxmlformats.org/drawingml/2006/main" name="MML-teema">
  <a:themeElements>
    <a:clrScheme name="MML">
      <a:dk1>
        <a:srgbClr val="262626"/>
      </a:dk1>
      <a:lt1>
        <a:sysClr val="window" lastClr="FFFFFF"/>
      </a:lt1>
      <a:dk2>
        <a:srgbClr val="2A6275"/>
      </a:dk2>
      <a:lt2>
        <a:srgbClr val="E7E6E6"/>
      </a:lt2>
      <a:accent1>
        <a:srgbClr val="AAD2E0"/>
      </a:accent1>
      <a:accent2>
        <a:srgbClr val="72B5CC"/>
      </a:accent2>
      <a:accent3>
        <a:srgbClr val="2A6275"/>
      </a:accent3>
      <a:accent4>
        <a:srgbClr val="B9D7BF"/>
      </a:accent4>
      <a:accent5>
        <a:srgbClr val="00B050"/>
      </a:accent5>
      <a:accent6>
        <a:srgbClr val="D96991"/>
      </a:accent6>
      <a:hlink>
        <a:srgbClr val="027ACE"/>
      </a:hlink>
      <a:folHlink>
        <a:srgbClr val="266B80"/>
      </a:folHlink>
    </a:clrScheme>
    <a:fontScheme name="MML">
      <a:majorFont>
        <a:latin typeface="Daytona"/>
        <a:ea typeface=""/>
        <a:cs typeface=""/>
      </a:majorFont>
      <a:minorFont>
        <a:latin typeface="Dayto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2" id="{F9BA9DC1-FF65-4FAB-BF26-989945391FE3}" vid="{291022C2-0F1A-4A33-9F61-065A29C79221}"/>
    </a:ext>
  </a:extLst>
</a:theme>
</file>

<file path=ppt/theme/theme4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a6eaab-d994-4ce3-a09c-e609c799fec2">
      <Terms xmlns="http://schemas.microsoft.com/office/infopath/2007/PartnerControls"/>
    </lcf76f155ced4ddcb4097134ff3c332f>
    <SharedWithUsers xmlns="157f4d8f-9b92-4778-bfae-1dc1cb204f0c">
      <UserInfo>
        <DisplayName/>
        <AccountId xsi:nil="true"/>
        <AccountType/>
      </UserInfo>
    </SharedWithUsers>
    <TaxCatchAll xmlns="157f4d8f-9b92-4778-bfae-1dc1cb204f0c" xsi:nil="true"/>
    <OhjeenTyyppi xmlns="157f4d8f-9b92-4778-bfae-1dc1cb204f0c">Ohje</OhjeenTyyppi>
    <TaxKeywordTaxHTField xmlns="157f4d8f-9b92-4778-bfae-1dc1cb204f0c">
      <Terms xmlns="http://schemas.microsoft.com/office/infopath/2007/PartnerControls"/>
    </TaxKeywordTaxHTField>
    <Aiheen_x0020_tarkenne xmlns="157f4d8f-9b92-4778-bfae-1dc1cb204f0c">
      <Value>Kiinteistötoimitukset</Value>
    </Aiheen_x0020_tarkenne>
    <Kohderyhmä xmlns="157f4d8f-9b92-4778-bfae-1dc1cb204f0c" xsi:nil="true"/>
    <Ohjeenkieli xmlns="157f4d8f-9b92-4778-bfae-1dc1cb204f0c">suomi</Ohjeenkieli>
    <Aihepiiri xmlns="157f4d8f-9b92-4778-bfae-1dc1cb204f0c">
      <Value>Tuotanto</Value>
    </Aihepiiri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hjetiedosto" ma:contentTypeID="0x0101003BF6178B04E81E4AAE4AAFB04A38750800180DBB9A68C55B43B1072198FB044798" ma:contentTypeVersion="22" ma:contentTypeDescription="" ma:contentTypeScope="" ma:versionID="7484ee11b371a87e48e2b1ba40cffd1d">
  <xsd:schema xmlns:xsd="http://www.w3.org/2001/XMLSchema" xmlns:xs="http://www.w3.org/2001/XMLSchema" xmlns:p="http://schemas.microsoft.com/office/2006/metadata/properties" xmlns:ns2="157f4d8f-9b92-4778-bfae-1dc1cb204f0c" xmlns:ns3="bba6eaab-d994-4ce3-a09c-e609c799fec2" targetNamespace="http://schemas.microsoft.com/office/2006/metadata/properties" ma:root="true" ma:fieldsID="7c542344fe92ee218f18c8e3bff4ea56" ns2:_="" ns3:_="">
    <xsd:import namespace="157f4d8f-9b92-4778-bfae-1dc1cb204f0c"/>
    <xsd:import namespace="bba6eaab-d994-4ce3-a09c-e609c799fec2"/>
    <xsd:element name="properties">
      <xsd:complexType>
        <xsd:sequence>
          <xsd:element name="documentManagement">
            <xsd:complexType>
              <xsd:all>
                <xsd:element ref="ns2:OhjeenTyyppi" minOccurs="0"/>
                <xsd:element ref="ns2:Aihepiiri" minOccurs="0"/>
                <xsd:element ref="ns2:Aiheen_x0020_tarkenne" minOccurs="0"/>
                <xsd:element ref="ns2:Kohderyhmä" minOccurs="0"/>
                <xsd:element ref="ns2:Ohjeenkieli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2:TaxKeywordTaxHTField" minOccurs="0"/>
                <xsd:element ref="ns2:TaxCatchAll" minOccurs="0"/>
                <xsd:element ref="ns3:MediaServiceDateTaken" minOccurs="0"/>
                <xsd:element ref="ns3:MediaLengthInSecond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3:MediaServiceOCR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7f4d8f-9b92-4778-bfae-1dc1cb204f0c" elementFormDefault="qualified">
    <xsd:import namespace="http://schemas.microsoft.com/office/2006/documentManagement/types"/>
    <xsd:import namespace="http://schemas.microsoft.com/office/infopath/2007/PartnerControls"/>
    <xsd:element name="OhjeenTyyppi" ma:index="2" nillable="true" ma:displayName="Ohjeen tyyppi" ma:default="Ohje" ma:format="RadioButtons" ma:internalName="OhjeenTyyppi">
      <xsd:simpleType>
        <xsd:restriction base="dms:Choice">
          <xsd:enumeration value="Ohje"/>
          <xsd:enumeration value="Säädös"/>
          <xsd:enumeration value="Määräys"/>
        </xsd:restriction>
      </xsd:simpleType>
    </xsd:element>
    <xsd:element name="Aihepiiri" ma:index="3" nillable="true" ma:displayName="Aihepiiri" ma:format="Dropdown" ma:internalName="Aihepiiri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enkilöstöasiat"/>
                    <xsd:enumeration value="Tietohallinto"/>
                    <xsd:enumeration value="Toimitilat"/>
                    <xsd:enumeration value="Oikeusasiat"/>
                    <xsd:enumeration value="Talous"/>
                    <xsd:enumeration value="Tutkimus"/>
                    <xsd:enumeration value="Tuotanto"/>
                    <xsd:enumeration value="Tietopalvelu"/>
                    <xsd:enumeration value="Viestintä"/>
                    <xsd:enumeration value="Muutoksenhallinta"/>
                  </xsd:restriction>
                </xsd:simpleType>
              </xsd:element>
            </xsd:sequence>
          </xsd:extension>
        </xsd:complexContent>
      </xsd:complexType>
    </xsd:element>
    <xsd:element name="Aiheen_x0020_tarkenne" ma:index="4" nillable="true" ma:displayName="Aiheen tarkenne" ma:format="Dropdown" ma:internalName="Aiheen_x0020_tarkenn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ankerahoitus"/>
                    <xsd:enumeration value="Tilaustyöt"/>
                    <xsd:enumeration value="Julkaisutoiminta"/>
                    <xsd:enumeration value="Tutkimusetiikka"/>
                    <xsd:enumeration value="Rekrytointi ja perehdytys"/>
                    <xsd:enumeration value="Virka-/työsuhde"/>
                    <xsd:enumeration value="Työhyvinvointi ja työterveys"/>
                    <xsd:enumeration value="Henkilöstön kehittäminen"/>
                    <xsd:enumeration value="Sisäinen viestintä"/>
                    <xsd:enumeration value="Ulkoinen viestintä"/>
                    <xsd:enumeration value="Kriisit ja varautuminen"/>
                    <xsd:enumeration value="Käännökset"/>
                    <xsd:enumeration value="Tapahtumat"/>
                    <xsd:enumeration value="Turvallisuus"/>
                    <xsd:enumeration value="Huoneistokirjaaminen"/>
                    <xsd:enumeration value="Kiinteistökirjaaminen"/>
                    <xsd:enumeration value="Kiinteistötoimitukset"/>
                    <xsd:enumeration value="Maastomittaus"/>
                    <xsd:enumeration value="Paikkatieto"/>
                    <xsd:enumeration value="Arkistopalvelut"/>
                    <xsd:enumeration value="Tietosuoja"/>
                    <xsd:enumeration value="Saavutettavuus"/>
                    <xsd:enumeration value="Sovellusten käyttöohjeet"/>
                    <xsd:enumeration value="Perustietotekniikka"/>
                    <xsd:enumeration value="Käyttöoikeudet"/>
                    <xsd:enumeration value="Hinnoittelu"/>
                    <xsd:enumeration value="Laskutus"/>
                    <xsd:enumeration value="Hankinnat"/>
                    <xsd:enumeration value="Kartat"/>
                    <xsd:enumeration value="Sähköiset palvelut"/>
                    <xsd:enumeration value="Tietojen luovuttaminen"/>
                    <xsd:enumeration value="Tiedonhallinta"/>
                  </xsd:restriction>
                </xsd:simpleType>
              </xsd:element>
            </xsd:sequence>
          </xsd:extension>
        </xsd:complexContent>
      </xsd:complexType>
    </xsd:element>
    <xsd:element name="Kohderyhmä" ma:index="5" nillable="true" ma:displayName="Kohderyhmä" ma:default="" ma:internalName="Kohderyhm_x00e4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sihenkilöt"/>
                    <xsd:enumeration value="Asiakaspalvelu"/>
                    <xsd:enumeration value="Uusi työntekijä/harjoittelija"/>
                    <xsd:enumeration value="Tutkijat"/>
                    <xsd:enumeration value="Maastotyöntekijät"/>
                  </xsd:restriction>
                </xsd:simpleType>
              </xsd:element>
            </xsd:sequence>
          </xsd:extension>
        </xsd:complexContent>
      </xsd:complexType>
    </xsd:element>
    <xsd:element name="Ohjeenkieli" ma:index="6" nillable="true" ma:displayName="Kieli" ma:default="suomi" ma:format="RadioButtons" ma:internalName="Ohjeenkieli" ma:readOnly="false">
      <xsd:simpleType>
        <xsd:restriction base="dms:Choice">
          <xsd:enumeration value="suomi"/>
          <xsd:enumeration value="englanti"/>
          <xsd:enumeration value="ruotsi"/>
        </xsd:restriction>
      </xsd:simpleType>
    </xsd:element>
    <xsd:element name="TaxKeywordTaxHTField" ma:index="19" nillable="true" ma:taxonomy="true" ma:internalName="TaxKeywordTaxHTField" ma:taxonomyFieldName="TaxKeyword" ma:displayName="Yrityksen avainsanat" ma:fieldId="{23f27201-bee3-471e-b2e7-b64fd8b7ca38}" ma:taxonomyMulti="true" ma:sspId="b1b57b5c-250e-4870-960d-b632009de295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0" nillable="true" ma:displayName="Taxonomy Catch All Column" ma:hidden="true" ma:list="{50de3484-6c51-4162-b6bc-ed9f8bf35d41}" ma:internalName="TaxCatchAll" ma:showField="CatchAllData" ma:web="157f4d8f-9b92-4778-bfae-1dc1cb204f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a6eaab-d994-4ce3-a09c-e609c799fe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8" nillable="true" ma:taxonomy="true" ma:internalName="lcf76f155ced4ddcb4097134ff3c332f" ma:taxonomyFieldName="MediaServiceImageTags" ma:displayName="Kuvien tunnisteet" ma:readOnly="false" ma:fieldId="{5cf76f15-5ced-4ddc-b409-7134ff3c332f}" ma:taxonomyMulti="true" ma:sspId="b1b57b5c-250e-4870-960d-b632009de2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3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Sisältölaji"/>
        <xsd:element ref="dc:title" minOccurs="0" maxOccurs="1" ma:index="1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3B7EF-8383-4C31-833E-E292A43B34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23CDC6-956B-46E5-9030-683E0B7BB335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bba6eaab-d994-4ce3-a09c-e609c799fec2"/>
    <ds:schemaRef ds:uri="157f4d8f-9b92-4778-bfae-1dc1cb204f0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82D7404-080F-40CB-A536-C4CA2DFCC8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7f4d8f-9b92-4778-bfae-1dc1cb204f0c"/>
    <ds:schemaRef ds:uri="bba6eaab-d994-4ce3-a09c-e609c799fe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4f8a632-5580-4a1c-9237-1d5a571b71fa}" enabled="0" method="" siteId="{c4f8a632-5580-4a1c-9237-1d5a571b71f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kalvopohja_su_2014</Template>
  <TotalTime>1</TotalTime>
  <Words>1588</Words>
  <Application>Microsoft Office PowerPoint</Application>
  <PresentationFormat>Laajakuva</PresentationFormat>
  <Paragraphs>242</Paragraphs>
  <Slides>25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25</vt:i4>
      </vt:variant>
    </vt:vector>
  </HeadingPairs>
  <TitlesOfParts>
    <vt:vector size="32" baseType="lpstr">
      <vt:lpstr>Arial</vt:lpstr>
      <vt:lpstr>Daytona</vt:lpstr>
      <vt:lpstr>Georgia</vt:lpstr>
      <vt:lpstr>Verdana</vt:lpstr>
      <vt:lpstr>MMLppt-suomi</vt:lpstr>
      <vt:lpstr>MML</vt:lpstr>
      <vt:lpstr>MML-teema</vt:lpstr>
      <vt:lpstr>Maantietoimitus</vt:lpstr>
      <vt:lpstr>Maantietoimitus</vt:lpstr>
      <vt:lpstr>Milloin maantietoimitus on tarpeen ja mitä siinä tehdään?</vt:lpstr>
      <vt:lpstr>Mitkä ovat eri viranomaisten roolit?</vt:lpstr>
      <vt:lpstr>Mikä on lunastustoimikunta, entä ketkä ovat hankkeen asianosaisia?</vt:lpstr>
      <vt:lpstr>Mihin maantietoimitus perustuu? </vt:lpstr>
      <vt:lpstr>PowerPoint-esitys</vt:lpstr>
      <vt:lpstr>Maantietoimituksen eteneminen </vt:lpstr>
      <vt:lpstr>PowerPoint-esitys</vt:lpstr>
      <vt:lpstr>Maantietoimituksen eteneminen</vt:lpstr>
      <vt:lpstr>Maantietoimituksen eteneminen</vt:lpstr>
      <vt:lpstr>Maantietoimituksen eteneminen</vt:lpstr>
      <vt:lpstr>Maantietoimituksen eteneminen</vt:lpstr>
      <vt:lpstr>Maantietoimituksen eteneminen</vt:lpstr>
      <vt:lpstr>Maantietoimituksen eteneminen</vt:lpstr>
      <vt:lpstr>Maantietoimituksen eteneminen</vt:lpstr>
      <vt:lpstr>Maantietoimituksen eteneminen</vt:lpstr>
      <vt:lpstr>Lunastustoimituksen eteneminen </vt:lpstr>
      <vt:lpstr>Maantietoimituksen eteneminen</vt:lpstr>
      <vt:lpstr>Maantietoimituksen eteneminen</vt:lpstr>
      <vt:lpstr>Maantietoimituksen eteneminen</vt:lpstr>
      <vt:lpstr>Maantietoimituksen eteneminen</vt:lpstr>
      <vt:lpstr>Maantietoimituksen eteneminen</vt:lpstr>
      <vt:lpstr>Maantietoimituksen eteneminen</vt:lpstr>
      <vt:lpstr>Tunnemme Maan –  turvaamme tulevaisuutta</vt:lpstr>
    </vt:vector>
  </TitlesOfParts>
  <Company>Maanmittauslaitos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Voimalinjalunastus</dc:title>
  <dc:creator>Lauhkonen Hanna</dc:creator>
  <cp:lastModifiedBy>Iikkanen Olli</cp:lastModifiedBy>
  <cp:revision>4</cp:revision>
  <cp:lastPrinted>2025-09-17T07:46:14Z</cp:lastPrinted>
  <dcterms:created xsi:type="dcterms:W3CDTF">2015-05-25T07:29:41Z</dcterms:created>
  <dcterms:modified xsi:type="dcterms:W3CDTF">2025-12-09T11:29:32Z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0x0101003BF6178B04E81E4AAE4AAFB04A38750800180DBB9A68C55B43B1072198FB044798</vt:lpwstr>
  </property>
  <property fmtid="{D5CDD505-2E9C-101B-9397-08002B2CF9AE}" pid="4" name="MediaServiceImageTags">
    <vt:lpwstr/>
  </property>
  <property fmtid="{D5CDD505-2E9C-101B-9397-08002B2CF9AE}" pid="5" name="Order">
    <vt:r8>97100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TaxKeyword">
    <vt:lpwstr/>
  </property>
</Properties>
</file>