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2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3" r:id="rId4"/>
    <p:sldMasterId id="2147483748" r:id="rId5"/>
    <p:sldMasterId id="2147483785" r:id="rId6"/>
  </p:sldMasterIdLst>
  <p:notesMasterIdLst>
    <p:notesMasterId r:id="rId32"/>
  </p:notesMasterIdLst>
  <p:handoutMasterIdLst>
    <p:handoutMasterId r:id="rId33"/>
  </p:handoutMasterIdLst>
  <p:sldIdLst>
    <p:sldId id="256" r:id="rId7"/>
    <p:sldId id="260" r:id="rId8"/>
    <p:sldId id="286" r:id="rId9"/>
    <p:sldId id="272" r:id="rId10"/>
    <p:sldId id="310" r:id="rId11"/>
    <p:sldId id="309" r:id="rId12"/>
    <p:sldId id="273" r:id="rId13"/>
    <p:sldId id="324" r:id="rId14"/>
    <p:sldId id="323" r:id="rId15"/>
    <p:sldId id="311" r:id="rId16"/>
    <p:sldId id="276" r:id="rId17"/>
    <p:sldId id="321" r:id="rId18"/>
    <p:sldId id="312" r:id="rId19"/>
    <p:sldId id="313" r:id="rId20"/>
    <p:sldId id="322" r:id="rId21"/>
    <p:sldId id="281" r:id="rId22"/>
    <p:sldId id="314" r:id="rId23"/>
    <p:sldId id="325" r:id="rId24"/>
    <p:sldId id="319" r:id="rId25"/>
    <p:sldId id="283" r:id="rId26"/>
    <p:sldId id="304" r:id="rId27"/>
    <p:sldId id="306" r:id="rId28"/>
    <p:sldId id="287" r:id="rId29"/>
    <p:sldId id="305" r:id="rId30"/>
    <p:sldId id="264" r:id="rId31"/>
  </p:sldIdLst>
  <p:sldSz cx="12192000" cy="6858000"/>
  <p:notesSz cx="7104063" cy="10234613"/>
  <p:defaultTextStyle>
    <a:defPPr>
      <a:defRPr lang="fi-FI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205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 userDrawn="1">
          <p15:clr>
            <a:srgbClr val="A4A3A4"/>
          </p15:clr>
        </p15:guide>
        <p15:guide id="2" pos="2238" userDrawn="1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A37F80F-8CC9-764B-B549-2861D68E3699}" name="Nikander Juho (MML)" initials="N(" userId="S::juho.nikander@maanmittauslaitos.fi::3f8478fa-ed92-4d35-b02e-52519abd9751" providerId="AD"/>
  <p188:author id="{D5D88889-8C7E-032E-CAB1-4B09D5D499D6}" name="Alakärppä Jenni" initials="JA" userId="S::jenni.alakarppa@maanmittauslaitos.fi::5ae5d0de-df31-47d9-8d60-4f2e9c91d61a" providerId="AD"/>
  <p188:author id="{1C18D2E3-8E2C-5EF8-7B0C-426A1435E53B}" name="Kivipelto Taavi" initials="TK" userId="S::taavi.kivipelto@maanmittauslaitos.fi::a6ce51c9-dd29-4852-9e78-698c10d3d235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uoppala Mikko" initials="KM" lastIdx="4" clrIdx="0">
    <p:extLst>
      <p:ext uri="{19B8F6BF-5375-455C-9EA6-DF929625EA0E}">
        <p15:presenceInfo xmlns:p15="http://schemas.microsoft.com/office/powerpoint/2012/main" userId="Kuoppala Mikko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145B"/>
    <a:srgbClr val="474747"/>
    <a:srgbClr val="C90000"/>
    <a:srgbClr val="375195"/>
    <a:srgbClr val="3D3D3D"/>
    <a:srgbClr val="FEBE10"/>
    <a:srgbClr val="00A651"/>
    <a:srgbClr val="00AEEF"/>
    <a:srgbClr val="ED1C24"/>
    <a:srgbClr val="ED1B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444" autoAdjust="0"/>
    <p:restoredTop sz="94660"/>
  </p:normalViewPr>
  <p:slideViewPr>
    <p:cSldViewPr snapToGrid="0">
      <p:cViewPr varScale="1">
        <p:scale>
          <a:sx n="66" d="100"/>
          <a:sy n="66" d="100"/>
        </p:scale>
        <p:origin x="600" y="78"/>
      </p:cViewPr>
      <p:guideLst>
        <p:guide orient="horz" pos="2205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3224"/>
        <p:guide pos="223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microsoft.com/office/2018/10/relationships/authors" Target="authors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34" Type="http://schemas.openxmlformats.org/officeDocument/2006/relationships/commentAuthors" Target="commentAuthor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handoutMaster" Target="handoutMasters/handoutMaster1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notesMaster" Target="notesMasters/notesMaster1.xml"/><Relationship Id="rId37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79071" cy="512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787" tIns="47393" rIns="94787" bIns="47393" numCol="1" anchor="t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endParaRPr lang="fi-FI"/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3384" y="0"/>
            <a:ext cx="3079071" cy="512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787" tIns="47393" rIns="94787" bIns="47393" numCol="1" anchor="t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endParaRPr lang="fi-FI"/>
          </a:p>
        </p:txBody>
      </p:sp>
      <p:sp>
        <p:nvSpPr>
          <p:cNvPr id="880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720785"/>
            <a:ext cx="3079071" cy="512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787" tIns="47393" rIns="94787" bIns="47393" numCol="1" anchor="b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endParaRPr lang="fi-FI"/>
          </a:p>
        </p:txBody>
      </p:sp>
      <p:sp>
        <p:nvSpPr>
          <p:cNvPr id="880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3384" y="9720785"/>
            <a:ext cx="3079071" cy="512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787" tIns="47393" rIns="94787" bIns="47393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fld id="{BDA97067-AC6F-43DB-BD4C-105BC97DDB89}" type="slidenum">
              <a:rPr lang="fi-FI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535286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79071" cy="512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587" tIns="48294" rIns="96587" bIns="48294" numCol="1" anchor="t" anchorCtr="0" compatLnSpc="1">
            <a:prstTxWarp prst="textNoShape">
              <a:avLst/>
            </a:prstTxWarp>
          </a:bodyPr>
          <a:lstStyle>
            <a:lvl1pPr defTabSz="965969">
              <a:defRPr sz="1200" b="0"/>
            </a:lvl1pPr>
          </a:lstStyle>
          <a:p>
            <a:endParaRPr lang="fi-FI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3384" y="0"/>
            <a:ext cx="3079071" cy="512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587" tIns="48294" rIns="96587" bIns="48294" numCol="1" anchor="t" anchorCtr="0" compatLnSpc="1">
            <a:prstTxWarp prst="textNoShape">
              <a:avLst/>
            </a:prstTxWarp>
          </a:bodyPr>
          <a:lstStyle>
            <a:lvl1pPr algn="r" defTabSz="965969">
              <a:defRPr sz="1200" b="0"/>
            </a:lvl1pPr>
          </a:lstStyle>
          <a:p>
            <a:endParaRPr lang="fi-FI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41288" y="766763"/>
            <a:ext cx="6821487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11051" y="4862141"/>
            <a:ext cx="5681963" cy="46052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587" tIns="48294" rIns="96587" bIns="4829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720785"/>
            <a:ext cx="3079071" cy="512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587" tIns="48294" rIns="96587" bIns="48294" numCol="1" anchor="b" anchorCtr="0" compatLnSpc="1">
            <a:prstTxWarp prst="textNoShape">
              <a:avLst/>
            </a:prstTxWarp>
          </a:bodyPr>
          <a:lstStyle>
            <a:lvl1pPr defTabSz="965969">
              <a:defRPr sz="1200" b="0"/>
            </a:lvl1pPr>
          </a:lstStyle>
          <a:p>
            <a:endParaRPr lang="fi-FI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3384" y="9720785"/>
            <a:ext cx="3079071" cy="512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587" tIns="48294" rIns="96587" bIns="48294" numCol="1" anchor="b" anchorCtr="0" compatLnSpc="1">
            <a:prstTxWarp prst="textNoShape">
              <a:avLst/>
            </a:prstTxWarp>
          </a:bodyPr>
          <a:lstStyle>
            <a:lvl1pPr algn="r" defTabSz="965969">
              <a:defRPr sz="1200" b="0"/>
            </a:lvl1pPr>
          </a:lstStyle>
          <a:p>
            <a:fld id="{C63E8B1E-8334-4D5F-891E-3B58F056A3C4}" type="slidenum">
              <a:rPr lang="fi-FI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4304756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sv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7" Type="http://schemas.openxmlformats.org/officeDocument/2006/relationships/image" Target="../media/image7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7" Type="http://schemas.openxmlformats.org/officeDocument/2006/relationships/image" Target="../media/image7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7" Type="http://schemas.openxmlformats.org/officeDocument/2006/relationships/image" Target="../media/image7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sv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sv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sv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sv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svg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svg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sv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svg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9.svg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9.svg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7" Type="http://schemas.openxmlformats.org/officeDocument/2006/relationships/image" Target="../media/image21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20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7" Type="http://schemas.openxmlformats.org/officeDocument/2006/relationships/image" Target="../media/image21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20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7" Type="http://schemas.openxmlformats.org/officeDocument/2006/relationships/image" Target="../media/image21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20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1.svg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1.svg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1.svg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1.svg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1.svg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1.svg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1.svg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9.svg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21.svg"/><Relationship Id="rId4" Type="http://schemas.openxmlformats.org/officeDocument/2006/relationships/image" Target="../media/image20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176" name="Picture 3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5" y="1877"/>
            <a:ext cx="12191485" cy="6857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414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391477" y="980728"/>
            <a:ext cx="9408531" cy="1368152"/>
          </a:xfrm>
        </p:spPr>
        <p:txBody>
          <a:bodyPr anchor="b">
            <a:normAutofit/>
          </a:bodyPr>
          <a:lstStyle>
            <a:lvl1pPr algn="ctr">
              <a:lnSpc>
                <a:spcPts val="5200"/>
              </a:lnSpc>
              <a:defRPr sz="3800" spc="0">
                <a:solidFill>
                  <a:schemeClr val="bg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fi-FI" noProof="0"/>
              <a:t>Muokkaa perustyyl. napsautt.</a:t>
            </a:r>
          </a:p>
        </p:txBody>
      </p:sp>
      <p:sp>
        <p:nvSpPr>
          <p:cNvPr id="13414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91477" y="2708920"/>
            <a:ext cx="9408531" cy="576064"/>
          </a:xfrm>
        </p:spPr>
        <p:txBody>
          <a:bodyPr lIns="0">
            <a:normAutofit/>
          </a:bodyPr>
          <a:lstStyle>
            <a:lvl1pPr marL="0" indent="0" algn="ctr">
              <a:lnSpc>
                <a:spcPts val="2200"/>
              </a:lnSpc>
              <a:spcBef>
                <a:spcPts val="0"/>
              </a:spcBef>
              <a:buFontTx/>
              <a:buNone/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i-FI" noProof="0"/>
              <a:t>Muokkaa alaotsikon perustyyliä napsautt.</a:t>
            </a:r>
          </a:p>
        </p:txBody>
      </p:sp>
    </p:spTree>
    <p:extLst>
      <p:ext uri="{BB962C8B-B14F-4D97-AF65-F5344CB8AC3E}">
        <p14:creationId xmlns:p14="http://schemas.microsoft.com/office/powerpoint/2010/main" val="29518522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 Kansi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 descr="Maanmittauslaitoksen logo">
            <a:extLst>
              <a:ext uri="{FF2B5EF4-FFF2-40B4-BE49-F238E27FC236}">
                <a16:creationId xmlns:a16="http://schemas.microsoft.com/office/drawing/2014/main" id="{3343EDA3-4AB8-4917-B439-52E657C0DC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33375" y="441493"/>
            <a:ext cx="2330071" cy="1243872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14014A11-5B1F-4342-9A16-D21F5A06594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238251" y="2312896"/>
            <a:ext cx="7115175" cy="1981199"/>
          </a:xfrm>
        </p:spPr>
        <p:txBody>
          <a:bodyPr anchor="b" anchorCtr="0">
            <a:noAutofit/>
          </a:bodyPr>
          <a:lstStyle>
            <a:lvl1pPr algn="l">
              <a:defRPr sz="3600"/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  <a:br>
              <a:rPr lang="fi-FI"/>
            </a:br>
            <a:r>
              <a:rPr lang="fi-FI" err="1"/>
              <a:t>tt</a:t>
            </a:r>
            <a:endParaRPr lang="fi-FI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EDA27894-5EDE-47B9-9F25-0B3B1F1D9E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38250" y="4415470"/>
            <a:ext cx="5953125" cy="1012304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6" name="Tekstin paikkamerkki 5">
            <a:extLst>
              <a:ext uri="{FF2B5EF4-FFF2-40B4-BE49-F238E27FC236}">
                <a16:creationId xmlns:a16="http://schemas.microsoft.com/office/drawing/2014/main" id="{03A438EC-6334-489B-9207-7FFB9C037CB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38251" y="5594350"/>
            <a:ext cx="5953124" cy="101123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fi-FI"/>
              <a:t>Esittäjä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6534582"/>
      </p:ext>
    </p:extLst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E3CA6CC-ADC1-4586-BEEB-2396B43942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2053"/>
            <a:ext cx="10515600" cy="1325563"/>
          </a:xfrm>
        </p:spPr>
        <p:txBody>
          <a:bodyPr/>
          <a:lstStyle>
            <a:lvl1pPr>
              <a:lnSpc>
                <a:spcPct val="100000"/>
              </a:lnSpc>
              <a:defRPr>
                <a:latin typeface="Daytona" panose="020B0604020202020204" pitchFamily="34" charset="0"/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46E2064-869F-4CEB-9739-CEC4D3E0EC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77615"/>
            <a:ext cx="10515600" cy="4299349"/>
          </a:xfrm>
        </p:spPr>
        <p:txBody>
          <a:bodyPr/>
          <a:lstStyle>
            <a:lvl1pPr marL="0" indent="0">
              <a:lnSpc>
                <a:spcPct val="100000"/>
              </a:lnSpc>
              <a:buClr>
                <a:srgbClr val="266B7F"/>
              </a:buClr>
              <a:buNone/>
              <a:defRPr sz="1800"/>
            </a:lvl1pPr>
            <a:lvl2pPr marL="342900" indent="0">
              <a:lnSpc>
                <a:spcPct val="100000"/>
              </a:lnSpc>
              <a:buClr>
                <a:srgbClr val="266B7F"/>
              </a:buClr>
              <a:buNone/>
              <a:defRPr sz="1500"/>
            </a:lvl2pPr>
            <a:lvl3pPr marL="685800" indent="0">
              <a:lnSpc>
                <a:spcPct val="100000"/>
              </a:lnSpc>
              <a:buClr>
                <a:srgbClr val="266B7F"/>
              </a:buClr>
              <a:buNone/>
              <a:defRPr sz="1500"/>
            </a:lvl3pPr>
            <a:lvl4pPr marL="1028700" indent="0">
              <a:lnSpc>
                <a:spcPct val="100000"/>
              </a:lnSpc>
              <a:buClr>
                <a:srgbClr val="266B7F"/>
              </a:buClr>
              <a:buNone/>
              <a:defRPr sz="1350"/>
            </a:lvl4pPr>
            <a:lvl5pPr marL="1371600" indent="0">
              <a:lnSpc>
                <a:spcPct val="100000"/>
              </a:lnSpc>
              <a:buClr>
                <a:srgbClr val="266B7F"/>
              </a:buClr>
              <a:buNone/>
              <a:defRPr sz="135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95C9380-450F-47CE-97A6-96E06D320AA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59505" y="6356352"/>
            <a:ext cx="1008017" cy="365125"/>
          </a:xfrm>
        </p:spPr>
        <p:txBody>
          <a:bodyPr/>
          <a:lstStyle/>
          <a:p>
            <a:fld id="{5F33D40F-B22E-45FF-BADA-EE8B5ACB92FA}" type="datetime1">
              <a:rPr lang="fi-FI" smtClean="0"/>
              <a:pPr/>
              <a:t>26.3.2026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5AB2791-DCE0-4ECC-BA58-FEDBE7FE22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38675" y="6356352"/>
            <a:ext cx="6715124" cy="365125"/>
          </a:xfrm>
        </p:spPr>
        <p:txBody>
          <a:bodyPr lIns="216000"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DA2AAFD-3066-4924-98AE-C2DE03B80E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67521" y="6356351"/>
            <a:ext cx="1071155" cy="365125"/>
          </a:xfrm>
        </p:spPr>
        <p:txBody>
          <a:bodyPr/>
          <a:lstStyle/>
          <a:p>
            <a:r>
              <a:rPr lang="fi-FI"/>
              <a:t>SIVU </a:t>
            </a:r>
            <a:fld id="{395C3D94-F3B0-4BF8-973B-87B4959310A4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E2208ABA-B821-42D8-AD65-0D92A265D2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4575" y="6476453"/>
            <a:ext cx="1905000" cy="124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033474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3" orient="horz" pos="4320" userDrawn="1">
          <p15:clr>
            <a:srgbClr val="FBAE40"/>
          </p15:clr>
        </p15:guide>
        <p15:guide id="4" pos="9959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 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E3CA6CC-ADC1-4586-BEEB-2396B43942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2053"/>
            <a:ext cx="10515600" cy="1325563"/>
          </a:xfrm>
        </p:spPr>
        <p:txBody>
          <a:bodyPr/>
          <a:lstStyle>
            <a:lvl1pPr>
              <a:lnSpc>
                <a:spcPct val="100000"/>
              </a:lnSpc>
              <a:defRPr>
                <a:latin typeface="Daytona" panose="020B0604020202020204" pitchFamily="34" charset="0"/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46E2064-869F-4CEB-9739-CEC4D3E0EC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77615"/>
            <a:ext cx="10515600" cy="4299349"/>
          </a:xfrm>
        </p:spPr>
        <p:txBody>
          <a:bodyPr/>
          <a:lstStyle>
            <a:lvl1pPr>
              <a:lnSpc>
                <a:spcPct val="100000"/>
              </a:lnSpc>
              <a:buClr>
                <a:srgbClr val="266B7F"/>
              </a:buClr>
              <a:defRPr sz="1800"/>
            </a:lvl1pPr>
            <a:lvl2pPr>
              <a:lnSpc>
                <a:spcPct val="100000"/>
              </a:lnSpc>
              <a:buClr>
                <a:srgbClr val="266B7F"/>
              </a:buClr>
              <a:defRPr sz="1800"/>
            </a:lvl2pPr>
            <a:lvl3pPr>
              <a:lnSpc>
                <a:spcPct val="100000"/>
              </a:lnSpc>
              <a:buClr>
                <a:srgbClr val="266B7F"/>
              </a:buClr>
              <a:defRPr sz="1500"/>
            </a:lvl3pPr>
            <a:lvl4pPr>
              <a:lnSpc>
                <a:spcPct val="100000"/>
              </a:lnSpc>
              <a:buClr>
                <a:srgbClr val="266B7F"/>
              </a:buClr>
              <a:defRPr sz="1500"/>
            </a:lvl4pPr>
            <a:lvl5pPr>
              <a:lnSpc>
                <a:spcPct val="100000"/>
              </a:lnSpc>
              <a:buClr>
                <a:srgbClr val="266B7F"/>
              </a:buClr>
              <a:defRPr sz="135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pic>
        <p:nvPicPr>
          <p:cNvPr id="18" name="Kuva 17">
            <a:extLst>
              <a:ext uri="{FF2B5EF4-FFF2-40B4-BE49-F238E27FC236}">
                <a16:creationId xmlns:a16="http://schemas.microsoft.com/office/drawing/2014/main" id="{3F36533F-D97D-4B4D-B1BD-874C4CFFD0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4575" y="6476453"/>
            <a:ext cx="1905000" cy="124918"/>
          </a:xfrm>
          <a:prstGeom prst="rect">
            <a:avLst/>
          </a:prstGeom>
        </p:spPr>
      </p:pic>
      <p:sp>
        <p:nvSpPr>
          <p:cNvPr id="19" name="Päivämäärän paikkamerkki 3">
            <a:extLst>
              <a:ext uri="{FF2B5EF4-FFF2-40B4-BE49-F238E27FC236}">
                <a16:creationId xmlns:a16="http://schemas.microsoft.com/office/drawing/2014/main" id="{35587246-E4F2-411B-B344-381EC5124D0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59505" y="6356352"/>
            <a:ext cx="1008017" cy="365125"/>
          </a:xfrm>
        </p:spPr>
        <p:txBody>
          <a:bodyPr/>
          <a:lstStyle/>
          <a:p>
            <a:fld id="{5F33D40F-B22E-45FF-BADA-EE8B5ACB92FA}" type="datetime1">
              <a:rPr lang="fi-FI" smtClean="0"/>
              <a:pPr/>
              <a:t>26.3.2026</a:t>
            </a:fld>
            <a:endParaRPr lang="fi-FI"/>
          </a:p>
        </p:txBody>
      </p:sp>
      <p:sp>
        <p:nvSpPr>
          <p:cNvPr id="21" name="Dian numeron paikkamerkki 5">
            <a:extLst>
              <a:ext uri="{FF2B5EF4-FFF2-40B4-BE49-F238E27FC236}">
                <a16:creationId xmlns:a16="http://schemas.microsoft.com/office/drawing/2014/main" id="{76DC0843-B6E9-43E9-805F-A709EAF8E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67521" y="6356351"/>
            <a:ext cx="1071155" cy="365125"/>
          </a:xfrm>
        </p:spPr>
        <p:txBody>
          <a:bodyPr/>
          <a:lstStyle/>
          <a:p>
            <a:r>
              <a:rPr lang="fi-FI"/>
              <a:t>SIVU </a:t>
            </a:r>
            <a:fld id="{395C3D94-F3B0-4BF8-973B-87B4959310A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2" name="Alatunnisteen paikkamerkki 4">
            <a:extLst>
              <a:ext uri="{FF2B5EF4-FFF2-40B4-BE49-F238E27FC236}">
                <a16:creationId xmlns:a16="http://schemas.microsoft.com/office/drawing/2014/main" id="{84F440DF-24E7-4BEE-95C8-C9374BDB42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38675" y="6356352"/>
            <a:ext cx="6715124" cy="365125"/>
          </a:xfrm>
        </p:spPr>
        <p:txBody>
          <a:bodyPr lIns="216000"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06260379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3" orient="horz" pos="4320" userDrawn="1">
          <p15:clr>
            <a:srgbClr val="FBAE40"/>
          </p15:clr>
        </p15:guide>
        <p15:guide id="4" pos="9959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Bullet 3kpl animoi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>
            <a:extLst>
              <a:ext uri="{FF2B5EF4-FFF2-40B4-BE49-F238E27FC236}">
                <a16:creationId xmlns:a16="http://schemas.microsoft.com/office/drawing/2014/main" id="{5C35083F-627D-41B1-A07B-EA80EF02DB3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9000"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2943950" y="413250"/>
            <a:ext cx="6201228" cy="6614643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9E3CA6CC-ADC1-4586-BEEB-2396B43942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2053"/>
            <a:ext cx="10515600" cy="1325563"/>
          </a:xfrm>
        </p:spPr>
        <p:txBody>
          <a:bodyPr/>
          <a:lstStyle>
            <a:lvl1pPr>
              <a:lnSpc>
                <a:spcPct val="100000"/>
              </a:lnSpc>
              <a:defRPr>
                <a:latin typeface="Daytona" panose="020B0604020202020204" pitchFamily="34" charset="0"/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D4946833-45CC-43B6-A6B4-93878DCF24A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-1138868" y="1955062"/>
            <a:ext cx="2277736" cy="3767026"/>
          </a:xfrm>
          <a:prstGeom prst="rect">
            <a:avLst/>
          </a:prstGeom>
          <a:effectLst>
            <a:outerShdw blurRad="76200" dist="114300" dir="2700000" algn="tl" rotWithShape="0">
              <a:prstClr val="black">
                <a:alpha val="63000"/>
              </a:prstClr>
            </a:outerShdw>
          </a:effectLst>
        </p:spPr>
      </p:pic>
      <p:sp>
        <p:nvSpPr>
          <p:cNvPr id="5" name="Ellipsi 4">
            <a:extLst>
              <a:ext uri="{FF2B5EF4-FFF2-40B4-BE49-F238E27FC236}">
                <a16:creationId xmlns:a16="http://schemas.microsoft.com/office/drawing/2014/main" id="{0AC53B5C-E666-439E-907F-FE75B9BEC6AE}"/>
              </a:ext>
            </a:extLst>
          </p:cNvPr>
          <p:cNvSpPr/>
          <p:nvPr/>
        </p:nvSpPr>
        <p:spPr>
          <a:xfrm>
            <a:off x="1908647" y="2279533"/>
            <a:ext cx="678044" cy="678044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rtlCol="0" anchor="ctr"/>
          <a:lstStyle/>
          <a:p>
            <a:pPr algn="ctr"/>
            <a:r>
              <a:rPr lang="en-GB" sz="1800">
                <a:solidFill>
                  <a:schemeClr val="accent3"/>
                </a:solidFill>
              </a:rPr>
              <a:t>1</a:t>
            </a:r>
            <a:endParaRPr lang="en-GB">
              <a:solidFill>
                <a:schemeClr val="accent3"/>
              </a:solidFill>
            </a:endParaRPr>
          </a:p>
        </p:txBody>
      </p:sp>
      <p:sp>
        <p:nvSpPr>
          <p:cNvPr id="15" name="Ellipsi 14">
            <a:extLst>
              <a:ext uri="{FF2B5EF4-FFF2-40B4-BE49-F238E27FC236}">
                <a16:creationId xmlns:a16="http://schemas.microsoft.com/office/drawing/2014/main" id="{C94AF371-6E1E-40FC-829C-1DC6106FD67C}"/>
              </a:ext>
            </a:extLst>
          </p:cNvPr>
          <p:cNvSpPr/>
          <p:nvPr/>
        </p:nvSpPr>
        <p:spPr>
          <a:xfrm>
            <a:off x="2206714" y="3419797"/>
            <a:ext cx="678044" cy="678044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rtlCol="0" anchor="ctr"/>
          <a:lstStyle/>
          <a:p>
            <a:pPr algn="ctr"/>
            <a:r>
              <a:rPr lang="en-GB" sz="1800">
                <a:solidFill>
                  <a:schemeClr val="accent3"/>
                </a:solidFill>
              </a:rPr>
              <a:t>2</a:t>
            </a:r>
            <a:endParaRPr lang="en-GB">
              <a:solidFill>
                <a:schemeClr val="accent3"/>
              </a:solidFill>
            </a:endParaRPr>
          </a:p>
        </p:txBody>
      </p:sp>
      <p:sp>
        <p:nvSpPr>
          <p:cNvPr id="17" name="Ellipsi 16">
            <a:extLst>
              <a:ext uri="{FF2B5EF4-FFF2-40B4-BE49-F238E27FC236}">
                <a16:creationId xmlns:a16="http://schemas.microsoft.com/office/drawing/2014/main" id="{11757E9B-4EEF-475C-9717-4815448E8AF5}"/>
              </a:ext>
            </a:extLst>
          </p:cNvPr>
          <p:cNvSpPr/>
          <p:nvPr/>
        </p:nvSpPr>
        <p:spPr>
          <a:xfrm>
            <a:off x="1894442" y="4559162"/>
            <a:ext cx="678044" cy="678044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rtlCol="0" anchor="ctr"/>
          <a:lstStyle/>
          <a:p>
            <a:pPr algn="ctr"/>
            <a:r>
              <a:rPr lang="en-GB" sz="1800">
                <a:solidFill>
                  <a:schemeClr val="accent3"/>
                </a:solidFill>
              </a:rPr>
              <a:t>3</a:t>
            </a:r>
            <a:endParaRPr lang="en-GB">
              <a:solidFill>
                <a:schemeClr val="accent3"/>
              </a:solidFill>
            </a:endParaRPr>
          </a:p>
        </p:txBody>
      </p:sp>
      <p:sp>
        <p:nvSpPr>
          <p:cNvPr id="21" name="Tekstin paikkamerkki 20">
            <a:extLst>
              <a:ext uri="{FF2B5EF4-FFF2-40B4-BE49-F238E27FC236}">
                <a16:creationId xmlns:a16="http://schemas.microsoft.com/office/drawing/2014/main" id="{4F3058CF-CAB8-4365-88EF-7625131E14B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647252" y="2422658"/>
            <a:ext cx="7069373" cy="499099"/>
          </a:xfrm>
        </p:spPr>
        <p:txBody>
          <a:bodyPr/>
          <a:lstStyle>
            <a:lvl1pPr marL="0" indent="0">
              <a:buNone/>
              <a:defRPr sz="1800"/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2" name="Tekstin paikkamerkki 20">
            <a:extLst>
              <a:ext uri="{FF2B5EF4-FFF2-40B4-BE49-F238E27FC236}">
                <a16:creationId xmlns:a16="http://schemas.microsoft.com/office/drawing/2014/main" id="{1981F9E5-F2D5-4EA5-96DB-A2A236C5FC9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959960" y="3568525"/>
            <a:ext cx="7069373" cy="499099"/>
          </a:xfrm>
        </p:spPr>
        <p:txBody>
          <a:bodyPr/>
          <a:lstStyle>
            <a:lvl1pPr marL="0" indent="0">
              <a:buNone/>
              <a:defRPr sz="1800"/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3" name="Tekstin paikkamerkki 20">
            <a:extLst>
              <a:ext uri="{FF2B5EF4-FFF2-40B4-BE49-F238E27FC236}">
                <a16:creationId xmlns:a16="http://schemas.microsoft.com/office/drawing/2014/main" id="{7E119EE6-2F6E-4A5E-8A6F-FA9B678FCFB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647252" y="4705725"/>
            <a:ext cx="7069373" cy="499099"/>
          </a:xfrm>
        </p:spPr>
        <p:txBody>
          <a:bodyPr/>
          <a:lstStyle>
            <a:lvl1pPr marL="0" indent="0">
              <a:buNone/>
              <a:defRPr sz="1800"/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pic>
        <p:nvPicPr>
          <p:cNvPr id="26" name="Kuva 25">
            <a:extLst>
              <a:ext uri="{FF2B5EF4-FFF2-40B4-BE49-F238E27FC236}">
                <a16:creationId xmlns:a16="http://schemas.microsoft.com/office/drawing/2014/main" id="{F8AF0AEB-641E-4905-88BA-2FBA1F5FFA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44575" y="6476453"/>
            <a:ext cx="1905000" cy="124918"/>
          </a:xfrm>
          <a:prstGeom prst="rect">
            <a:avLst/>
          </a:prstGeom>
        </p:spPr>
      </p:pic>
      <p:sp>
        <p:nvSpPr>
          <p:cNvPr id="27" name="Päivämäärän paikkamerkki 3">
            <a:extLst>
              <a:ext uri="{FF2B5EF4-FFF2-40B4-BE49-F238E27FC236}">
                <a16:creationId xmlns:a16="http://schemas.microsoft.com/office/drawing/2014/main" id="{7F2A2916-376E-41D8-8ED2-403FF8AE936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59505" y="6356352"/>
            <a:ext cx="1008017" cy="365125"/>
          </a:xfrm>
        </p:spPr>
        <p:txBody>
          <a:bodyPr/>
          <a:lstStyle/>
          <a:p>
            <a:fld id="{5F33D40F-B22E-45FF-BADA-EE8B5ACB92FA}" type="datetime1">
              <a:rPr lang="fi-FI" smtClean="0"/>
              <a:pPr/>
              <a:t>26.3.2026</a:t>
            </a:fld>
            <a:endParaRPr lang="fi-FI"/>
          </a:p>
        </p:txBody>
      </p:sp>
      <p:sp>
        <p:nvSpPr>
          <p:cNvPr id="29" name="Dian numeron paikkamerkki 5">
            <a:extLst>
              <a:ext uri="{FF2B5EF4-FFF2-40B4-BE49-F238E27FC236}">
                <a16:creationId xmlns:a16="http://schemas.microsoft.com/office/drawing/2014/main" id="{B287915D-6EC0-4A2C-A044-D5706D1BF8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67521" y="6356351"/>
            <a:ext cx="1071155" cy="365125"/>
          </a:xfrm>
        </p:spPr>
        <p:txBody>
          <a:bodyPr/>
          <a:lstStyle/>
          <a:p>
            <a:r>
              <a:rPr lang="fi-FI"/>
              <a:t>SIVU </a:t>
            </a:r>
            <a:fld id="{395C3D94-F3B0-4BF8-973B-87B4959310A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30" name="Alatunnisteen paikkamerkki 4">
            <a:extLst>
              <a:ext uri="{FF2B5EF4-FFF2-40B4-BE49-F238E27FC236}">
                <a16:creationId xmlns:a16="http://schemas.microsoft.com/office/drawing/2014/main" id="{30984DC9-8697-47B6-89F1-92DF05EC6C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38675" y="6356352"/>
            <a:ext cx="6715124" cy="365125"/>
          </a:xfrm>
        </p:spPr>
        <p:txBody>
          <a:bodyPr lIns="216000"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02863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8" presetClass="emph" presetSubtype="0" accel="20000" fill="hold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animRot by="3600000" p14:bounceEnd="40000">
                                          <p:cBhvr>
                                            <p:cTn id="6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7" presetID="53" presetClass="entr" presetSubtype="16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22" presetClass="entr" presetSubtype="8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4" dur="500"/>
                                            <p:tgtEl>
                                              <p:spTgt spid="2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8" presetClass="emph" presetSubtype="0" accel="20000" fill="hold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animRot by="1800000" p14:bounceEnd="40000">
                                          <p:cBhvr>
                                            <p:cTn id="18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9" presetID="53" presetClass="entr" presetSubtype="16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22" presetClass="entr" presetSubtype="8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6" dur="500"/>
                                            <p:tgtEl>
                                              <p:spTgt spid="2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8" presetClass="emph" presetSubtype="0" accel="20000" fill="hold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animRot by="1800000" p14:bounceEnd="40000">
                                          <p:cBhvr>
                                            <p:cTn id="30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1" presetID="53" presetClass="entr" presetSubtype="16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5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22" presetClass="entr" presetSubtype="8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8" dur="500"/>
                                            <p:tgtEl>
                                              <p:spTgt spid="2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  <p:bldP spid="15" grpId="0" animBg="1"/>
          <p:bldP spid="17" grpId="0" animBg="1"/>
          <p:bldP spid="21" grpId="0" build="p">
            <p:tmplLst>
              <p:tmpl lvl="1">
                <p:tnLst>
                  <p:par>
                    <p:cTn presetID="22" presetClass="entr" presetSubtype="8" fill="hold" nodeType="withEffect">
                      <p:stCondLst>
                        <p:cond delay="70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1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wipe(left)">
                          <p:cBhvr>
                            <p:cTn dur="500"/>
                            <p:tgtEl>
                              <p:spTgt spid="21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22" grpId="0" build="p">
            <p:tmplLst>
              <p:tmpl lvl="1">
                <p:tnLst>
                  <p:par>
                    <p:cTn presetID="22" presetClass="entr" presetSubtype="8" fill="hold" nodeType="withEffect">
                      <p:stCondLst>
                        <p:cond delay="70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2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wipe(left)">
                          <p:cBhvr>
                            <p:cTn dur="500"/>
                            <p:tgtEl>
                              <p:spTgt spid="22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23" grpId="0" build="p">
            <p:tmplLst>
              <p:tmpl lvl="1">
                <p:tnLst>
                  <p:par>
                    <p:cTn presetID="22" presetClass="entr" presetSubtype="8" fill="hold" nodeType="withEffect">
                      <p:stCondLst>
                        <p:cond delay="70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3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wipe(left)">
                          <p:cBhvr>
                            <p:cTn dur="500"/>
                            <p:tgtEl>
                              <p:spTgt spid="23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8" presetClass="emph" presetSubtype="0" accel="2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3600000">
                                          <p:cBhvr>
                                            <p:cTn id="6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7" presetID="53" presetClass="entr" presetSubtype="16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22" presetClass="entr" presetSubtype="8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4" dur="500"/>
                                            <p:tgtEl>
                                              <p:spTgt spid="2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8" presetClass="emph" presetSubtype="0" accel="2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800000">
                                          <p:cBhvr>
                                            <p:cTn id="18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9" presetID="53" presetClass="entr" presetSubtype="16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22" presetClass="entr" presetSubtype="8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6" dur="500"/>
                                            <p:tgtEl>
                                              <p:spTgt spid="2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8" presetClass="emph" presetSubtype="0" accel="2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800000">
                                          <p:cBhvr>
                                            <p:cTn id="30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1" presetID="53" presetClass="entr" presetSubtype="16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5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22" presetClass="entr" presetSubtype="8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8" dur="500"/>
                                            <p:tgtEl>
                                              <p:spTgt spid="2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  <p:bldP spid="15" grpId="0" animBg="1"/>
          <p:bldP spid="17" grpId="0" animBg="1"/>
          <p:bldP spid="21" grpId="0" build="p">
            <p:tmplLst>
              <p:tmpl lvl="1">
                <p:tnLst>
                  <p:par>
                    <p:cTn presetID="22" presetClass="entr" presetSubtype="8" fill="hold" nodeType="withEffect">
                      <p:stCondLst>
                        <p:cond delay="70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1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wipe(left)">
                          <p:cBhvr>
                            <p:cTn dur="500"/>
                            <p:tgtEl>
                              <p:spTgt spid="21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22" grpId="0" build="p">
            <p:tmplLst>
              <p:tmpl lvl="1">
                <p:tnLst>
                  <p:par>
                    <p:cTn presetID="22" presetClass="entr" presetSubtype="8" fill="hold" nodeType="withEffect">
                      <p:stCondLst>
                        <p:cond delay="70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2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wipe(left)">
                          <p:cBhvr>
                            <p:cTn dur="500"/>
                            <p:tgtEl>
                              <p:spTgt spid="22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23" grpId="0" build="p">
            <p:tmplLst>
              <p:tmpl lvl="1">
                <p:tnLst>
                  <p:par>
                    <p:cTn presetID="22" presetClass="entr" presetSubtype="8" fill="hold" nodeType="withEffect">
                      <p:stCondLst>
                        <p:cond delay="70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3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wipe(left)">
                          <p:cBhvr>
                            <p:cTn dur="500"/>
                            <p:tgtEl>
                              <p:spTgt spid="23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</p:bldLst>
      </p:timing>
    </mc:Fallback>
  </mc:AlternateContent>
  <p:hf hdr="0" dt="0"/>
  <p:extLst>
    <p:ext uri="{DCECCB84-F9BA-43D5-87BE-67443E8EF086}">
      <p15:sldGuideLst xmlns:p15="http://schemas.microsoft.com/office/powerpoint/2012/main">
        <p15:guide id="3" orient="horz" pos="4320" userDrawn="1">
          <p15:clr>
            <a:srgbClr val="FBAE40"/>
          </p15:clr>
        </p15:guide>
        <p15:guide id="4" pos="9959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Bullet 4kpl animoi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Kuva 24">
            <a:extLst>
              <a:ext uri="{FF2B5EF4-FFF2-40B4-BE49-F238E27FC236}">
                <a16:creationId xmlns:a16="http://schemas.microsoft.com/office/drawing/2014/main" id="{95E83341-D991-4F4B-B97D-588D5B26B4CE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9000"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2528844" y="898202"/>
            <a:ext cx="5362607" cy="5720114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9E3CA6CC-ADC1-4586-BEEB-2396B43942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2053"/>
            <a:ext cx="10515600" cy="1325563"/>
          </a:xfrm>
        </p:spPr>
        <p:txBody>
          <a:bodyPr/>
          <a:lstStyle>
            <a:lvl1pPr>
              <a:lnSpc>
                <a:spcPct val="100000"/>
              </a:lnSpc>
              <a:defRPr>
                <a:latin typeface="Daytona" panose="020B0604020202020204" pitchFamily="34" charset="0"/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D4946833-45CC-43B6-A6B4-93878DCF24A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-984854" y="2082729"/>
            <a:ext cx="1969707" cy="3257592"/>
          </a:xfrm>
          <a:prstGeom prst="rect">
            <a:avLst/>
          </a:prstGeom>
          <a:effectLst>
            <a:outerShdw blurRad="76200" dist="76200" dir="2700000" algn="tl" rotWithShape="0">
              <a:prstClr val="black">
                <a:alpha val="63000"/>
              </a:prstClr>
            </a:outerShdw>
          </a:effectLst>
        </p:spPr>
      </p:pic>
      <p:sp>
        <p:nvSpPr>
          <p:cNvPr id="5" name="Ellipsi 4">
            <a:extLst>
              <a:ext uri="{FF2B5EF4-FFF2-40B4-BE49-F238E27FC236}">
                <a16:creationId xmlns:a16="http://schemas.microsoft.com/office/drawing/2014/main" id="{0AC53B5C-E666-439E-907F-FE75B9BEC6AE}"/>
              </a:ext>
            </a:extLst>
          </p:cNvPr>
          <p:cNvSpPr/>
          <p:nvPr/>
        </p:nvSpPr>
        <p:spPr>
          <a:xfrm>
            <a:off x="1269195" y="1839637"/>
            <a:ext cx="540000" cy="540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rtlCol="0" anchor="ctr"/>
          <a:lstStyle/>
          <a:p>
            <a:pPr algn="ctr"/>
            <a:r>
              <a:rPr lang="en-GB" sz="1800">
                <a:solidFill>
                  <a:schemeClr val="accent3"/>
                </a:solidFill>
              </a:rPr>
              <a:t>1</a:t>
            </a:r>
            <a:endParaRPr lang="en-GB">
              <a:solidFill>
                <a:schemeClr val="accent3"/>
              </a:solidFill>
            </a:endParaRPr>
          </a:p>
        </p:txBody>
      </p:sp>
      <p:sp>
        <p:nvSpPr>
          <p:cNvPr id="15" name="Ellipsi 14">
            <a:extLst>
              <a:ext uri="{FF2B5EF4-FFF2-40B4-BE49-F238E27FC236}">
                <a16:creationId xmlns:a16="http://schemas.microsoft.com/office/drawing/2014/main" id="{C94AF371-6E1E-40FC-829C-1DC6106FD67C}"/>
              </a:ext>
            </a:extLst>
          </p:cNvPr>
          <p:cNvSpPr/>
          <p:nvPr/>
        </p:nvSpPr>
        <p:spPr>
          <a:xfrm>
            <a:off x="1817177" y="2862857"/>
            <a:ext cx="540000" cy="540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rtlCol="0" anchor="ctr"/>
          <a:lstStyle/>
          <a:p>
            <a:pPr algn="ctr"/>
            <a:r>
              <a:rPr lang="en-GB" sz="1800">
                <a:solidFill>
                  <a:schemeClr val="accent3"/>
                </a:solidFill>
              </a:rPr>
              <a:t>2</a:t>
            </a:r>
            <a:endParaRPr lang="en-GB">
              <a:solidFill>
                <a:schemeClr val="accent3"/>
              </a:solidFill>
            </a:endParaRPr>
          </a:p>
        </p:txBody>
      </p:sp>
      <p:sp>
        <p:nvSpPr>
          <p:cNvPr id="17" name="Ellipsi 16">
            <a:extLst>
              <a:ext uri="{FF2B5EF4-FFF2-40B4-BE49-F238E27FC236}">
                <a16:creationId xmlns:a16="http://schemas.microsoft.com/office/drawing/2014/main" id="{11757E9B-4EEF-475C-9717-4815448E8AF5}"/>
              </a:ext>
            </a:extLst>
          </p:cNvPr>
          <p:cNvSpPr/>
          <p:nvPr/>
        </p:nvSpPr>
        <p:spPr>
          <a:xfrm>
            <a:off x="1890209" y="3966396"/>
            <a:ext cx="540000" cy="540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rtlCol="0" anchor="ctr"/>
          <a:lstStyle/>
          <a:p>
            <a:pPr algn="ctr"/>
            <a:r>
              <a:rPr lang="en-GB" sz="1800">
                <a:solidFill>
                  <a:schemeClr val="accent3"/>
                </a:solidFill>
              </a:rPr>
              <a:t>3</a:t>
            </a:r>
            <a:endParaRPr lang="en-GB">
              <a:solidFill>
                <a:schemeClr val="accent3"/>
              </a:solidFill>
            </a:endParaRPr>
          </a:p>
        </p:txBody>
      </p:sp>
      <p:sp>
        <p:nvSpPr>
          <p:cNvPr id="21" name="Tekstin paikkamerkki 20">
            <a:extLst>
              <a:ext uri="{FF2B5EF4-FFF2-40B4-BE49-F238E27FC236}">
                <a16:creationId xmlns:a16="http://schemas.microsoft.com/office/drawing/2014/main" id="{4F3058CF-CAB8-4365-88EF-7625131E14B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999983" y="1877631"/>
            <a:ext cx="7069373" cy="499099"/>
          </a:xfrm>
        </p:spPr>
        <p:txBody>
          <a:bodyPr anchor="ctr" anchorCtr="0"/>
          <a:lstStyle>
            <a:lvl1pPr marL="0" indent="0">
              <a:buNone/>
              <a:defRPr sz="1800"/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2" name="Tekstin paikkamerkki 20">
            <a:extLst>
              <a:ext uri="{FF2B5EF4-FFF2-40B4-BE49-F238E27FC236}">
                <a16:creationId xmlns:a16="http://schemas.microsoft.com/office/drawing/2014/main" id="{1981F9E5-F2D5-4EA5-96DB-A2A236C5FC9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528844" y="2884708"/>
            <a:ext cx="7069373" cy="499099"/>
          </a:xfrm>
        </p:spPr>
        <p:txBody>
          <a:bodyPr anchor="ctr" anchorCtr="0"/>
          <a:lstStyle>
            <a:lvl1pPr marL="0" indent="0">
              <a:buNone/>
              <a:defRPr sz="1800"/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3" name="Tekstin paikkamerkki 20">
            <a:extLst>
              <a:ext uri="{FF2B5EF4-FFF2-40B4-BE49-F238E27FC236}">
                <a16:creationId xmlns:a16="http://schemas.microsoft.com/office/drawing/2014/main" id="{7E119EE6-2F6E-4A5E-8A6F-FA9B678FCFB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607499" y="3989524"/>
            <a:ext cx="7069373" cy="499099"/>
          </a:xfrm>
        </p:spPr>
        <p:txBody>
          <a:bodyPr anchor="ctr" anchorCtr="0"/>
          <a:lstStyle>
            <a:lvl1pPr marL="0" indent="0">
              <a:buNone/>
              <a:defRPr sz="1800"/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6" name="Ellipsi 15">
            <a:extLst>
              <a:ext uri="{FF2B5EF4-FFF2-40B4-BE49-F238E27FC236}">
                <a16:creationId xmlns:a16="http://schemas.microsoft.com/office/drawing/2014/main" id="{BFD7E35F-18E0-4B3A-BF85-C761EF97CE81}"/>
              </a:ext>
            </a:extLst>
          </p:cNvPr>
          <p:cNvSpPr/>
          <p:nvPr/>
        </p:nvSpPr>
        <p:spPr>
          <a:xfrm>
            <a:off x="1350209" y="5050978"/>
            <a:ext cx="540000" cy="540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rtlCol="0" anchor="ctr"/>
          <a:lstStyle/>
          <a:p>
            <a:pPr algn="ctr"/>
            <a:r>
              <a:rPr lang="en-GB" sz="1800">
                <a:solidFill>
                  <a:schemeClr val="accent3"/>
                </a:solidFill>
              </a:rPr>
              <a:t>4</a:t>
            </a:r>
            <a:endParaRPr lang="en-GB">
              <a:solidFill>
                <a:schemeClr val="accent3"/>
              </a:solidFill>
            </a:endParaRPr>
          </a:p>
        </p:txBody>
      </p:sp>
      <p:sp>
        <p:nvSpPr>
          <p:cNvPr id="18" name="Tekstin paikkamerkki 20">
            <a:extLst>
              <a:ext uri="{FF2B5EF4-FFF2-40B4-BE49-F238E27FC236}">
                <a16:creationId xmlns:a16="http://schemas.microsoft.com/office/drawing/2014/main" id="{7339BC3F-DDB7-406D-9550-FB01284EFC0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044432" y="5109314"/>
            <a:ext cx="7069373" cy="499099"/>
          </a:xfrm>
        </p:spPr>
        <p:txBody>
          <a:bodyPr anchor="ctr" anchorCtr="0"/>
          <a:lstStyle>
            <a:lvl1pPr marL="0" indent="0">
              <a:buNone/>
              <a:defRPr sz="1800"/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pic>
        <p:nvPicPr>
          <p:cNvPr id="29" name="Kuva 28">
            <a:extLst>
              <a:ext uri="{FF2B5EF4-FFF2-40B4-BE49-F238E27FC236}">
                <a16:creationId xmlns:a16="http://schemas.microsoft.com/office/drawing/2014/main" id="{01111A49-E177-44FE-85B2-9D4C261DCB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44575" y="6476453"/>
            <a:ext cx="1905000" cy="124918"/>
          </a:xfrm>
          <a:prstGeom prst="rect">
            <a:avLst/>
          </a:prstGeom>
        </p:spPr>
      </p:pic>
      <p:sp>
        <p:nvSpPr>
          <p:cNvPr id="30" name="Päivämäärän paikkamerkki 3">
            <a:extLst>
              <a:ext uri="{FF2B5EF4-FFF2-40B4-BE49-F238E27FC236}">
                <a16:creationId xmlns:a16="http://schemas.microsoft.com/office/drawing/2014/main" id="{573DC23F-1FF4-432F-90E6-6D424BB6EB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59505" y="6356352"/>
            <a:ext cx="1008017" cy="365125"/>
          </a:xfrm>
        </p:spPr>
        <p:txBody>
          <a:bodyPr/>
          <a:lstStyle/>
          <a:p>
            <a:fld id="{5F33D40F-B22E-45FF-BADA-EE8B5ACB92FA}" type="datetime1">
              <a:rPr lang="fi-FI" smtClean="0"/>
              <a:pPr/>
              <a:t>26.3.2026</a:t>
            </a:fld>
            <a:endParaRPr lang="fi-FI"/>
          </a:p>
        </p:txBody>
      </p:sp>
      <p:sp>
        <p:nvSpPr>
          <p:cNvPr id="32" name="Dian numeron paikkamerkki 5">
            <a:extLst>
              <a:ext uri="{FF2B5EF4-FFF2-40B4-BE49-F238E27FC236}">
                <a16:creationId xmlns:a16="http://schemas.microsoft.com/office/drawing/2014/main" id="{73A84CC5-58C4-40D7-9D2F-54B4E1423C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67521" y="6356351"/>
            <a:ext cx="1071155" cy="365125"/>
          </a:xfrm>
        </p:spPr>
        <p:txBody>
          <a:bodyPr/>
          <a:lstStyle/>
          <a:p>
            <a:r>
              <a:rPr lang="fi-FI"/>
              <a:t>SIVU </a:t>
            </a:r>
            <a:fld id="{395C3D94-F3B0-4BF8-973B-87B4959310A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33" name="Alatunnisteen paikkamerkki 4">
            <a:extLst>
              <a:ext uri="{FF2B5EF4-FFF2-40B4-BE49-F238E27FC236}">
                <a16:creationId xmlns:a16="http://schemas.microsoft.com/office/drawing/2014/main" id="{1E59479D-38EF-43C7-9999-AE293DC8F4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38675" y="6356352"/>
            <a:ext cx="6715124" cy="365125"/>
          </a:xfrm>
        </p:spPr>
        <p:txBody>
          <a:bodyPr lIns="216000"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86645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8" presetClass="emph" presetSubtype="0" accel="20000" fill="hold" nodeType="clickEffect" p14:presetBounceEnd="65000">
                                      <p:stCondLst>
                                        <p:cond delay="0"/>
                                      </p:stCondLst>
                                      <p:childTnLst>
                                        <p:animRot by="2700000" p14:bounceEnd="65000">
                                          <p:cBhvr>
                                            <p:cTn id="6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7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2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4" dur="500"/>
                                            <p:tgtEl>
                                              <p:spTgt spid="2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8" presetClass="emph" presetSubtype="0" accel="20000" fill="hold" nodeType="clickEffect" p14:presetBounceEnd="65000">
                                      <p:stCondLst>
                                        <p:cond delay="0"/>
                                      </p:stCondLst>
                                      <p:childTnLst>
                                        <p:animRot by="1800000" p14:bounceEnd="65000">
                                          <p:cBhvr>
                                            <p:cTn id="18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9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2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6" dur="500"/>
                                            <p:tgtEl>
                                              <p:spTgt spid="2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8" presetClass="emph" presetSubtype="0" accel="20000" fill="hold" nodeType="clickEffect" p14:presetBounceEnd="65000">
                                      <p:stCondLst>
                                        <p:cond delay="0"/>
                                      </p:stCondLst>
                                      <p:childTnLst>
                                        <p:animRot by="1800000" p14:bounceEnd="65000">
                                          <p:cBhvr>
                                            <p:cTn id="30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1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5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2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8" dur="500"/>
                                            <p:tgtEl>
                                              <p:spTgt spid="2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9" fill="hold">
                          <p:stCondLst>
                            <p:cond delay="indefinite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8" presetClass="emph" presetSubtype="0" accel="20000" fill="hold" nodeType="clickEffect" p14:presetBounceEnd="65000">
                                      <p:stCondLst>
                                        <p:cond delay="0"/>
                                      </p:stCondLst>
                                      <p:childTnLst>
                                        <p:animRot by="1800000" p14:bounceEnd="65000">
                                          <p:cBhvr>
                                            <p:cTn id="42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3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7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8" presetID="2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0" dur="500"/>
                                            <p:tgtEl>
                                              <p:spTgt spid="1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  <p:bldP spid="15" grpId="0" animBg="1"/>
          <p:bldP spid="17" grpId="0" animBg="1"/>
          <p:bldP spid="21" grpId="0" build="p">
            <p:tmplLst>
              <p:tmpl lvl="1">
                <p:tnLst>
                  <p:par>
                    <p:cTn presetID="22" presetClass="entr" presetSubtype="8" fill="hold" nodeType="withEffect">
                      <p:stCondLst>
                        <p:cond delay="50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1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wipe(left)">
                          <p:cBhvr>
                            <p:cTn dur="500"/>
                            <p:tgtEl>
                              <p:spTgt spid="21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22" grpId="0" build="p">
            <p:tmplLst>
              <p:tmpl lvl="1">
                <p:tnLst>
                  <p:par>
                    <p:cTn presetID="22" presetClass="entr" presetSubtype="8" fill="hold" nodeType="withEffect">
                      <p:stCondLst>
                        <p:cond delay="50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2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wipe(left)">
                          <p:cBhvr>
                            <p:cTn dur="500"/>
                            <p:tgtEl>
                              <p:spTgt spid="22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23" grpId="0" build="p">
            <p:tmplLst>
              <p:tmpl lvl="1">
                <p:tnLst>
                  <p:par>
                    <p:cTn presetID="22" presetClass="entr" presetSubtype="8" fill="hold" nodeType="withEffect">
                      <p:stCondLst>
                        <p:cond delay="50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3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wipe(left)">
                          <p:cBhvr>
                            <p:cTn dur="500"/>
                            <p:tgtEl>
                              <p:spTgt spid="23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16" grpId="0" animBg="1"/>
          <p:bldP spid="18" grpId="0" build="p">
            <p:tmplLst>
              <p:tmpl lvl="1">
                <p:tnLst>
                  <p:par>
                    <p:cTn presetID="22" presetClass="entr" presetSubtype="8" fill="hold" nodeType="withEffect">
                      <p:stCondLst>
                        <p:cond delay="50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8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wipe(left)">
                          <p:cBhvr>
                            <p:cTn dur="500"/>
                            <p:tgtEl>
                              <p:spTgt spid="18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8" presetClass="emph" presetSubtype="0" accel="2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700000">
                                          <p:cBhvr>
                                            <p:cTn id="6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7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2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4" dur="500"/>
                                            <p:tgtEl>
                                              <p:spTgt spid="2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8" presetClass="emph" presetSubtype="0" accel="2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800000">
                                          <p:cBhvr>
                                            <p:cTn id="18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9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2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6" dur="500"/>
                                            <p:tgtEl>
                                              <p:spTgt spid="2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8" presetClass="emph" presetSubtype="0" accel="2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800000">
                                          <p:cBhvr>
                                            <p:cTn id="30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1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5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2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8" dur="500"/>
                                            <p:tgtEl>
                                              <p:spTgt spid="2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9" fill="hold">
                          <p:stCondLst>
                            <p:cond delay="indefinite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8" presetClass="emph" presetSubtype="0" accel="2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800000">
                                          <p:cBhvr>
                                            <p:cTn id="42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3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7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8" presetID="2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0" dur="500"/>
                                            <p:tgtEl>
                                              <p:spTgt spid="1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  <p:bldP spid="15" grpId="0" animBg="1"/>
          <p:bldP spid="17" grpId="0" animBg="1"/>
          <p:bldP spid="21" grpId="0" build="p">
            <p:tmplLst>
              <p:tmpl lvl="1">
                <p:tnLst>
                  <p:par>
                    <p:cTn presetID="22" presetClass="entr" presetSubtype="8" fill="hold" nodeType="withEffect">
                      <p:stCondLst>
                        <p:cond delay="50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1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wipe(left)">
                          <p:cBhvr>
                            <p:cTn dur="500"/>
                            <p:tgtEl>
                              <p:spTgt spid="21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22" grpId="0" build="p">
            <p:tmplLst>
              <p:tmpl lvl="1">
                <p:tnLst>
                  <p:par>
                    <p:cTn presetID="22" presetClass="entr" presetSubtype="8" fill="hold" nodeType="withEffect">
                      <p:stCondLst>
                        <p:cond delay="50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2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wipe(left)">
                          <p:cBhvr>
                            <p:cTn dur="500"/>
                            <p:tgtEl>
                              <p:spTgt spid="22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23" grpId="0" build="p">
            <p:tmplLst>
              <p:tmpl lvl="1">
                <p:tnLst>
                  <p:par>
                    <p:cTn presetID="22" presetClass="entr" presetSubtype="8" fill="hold" nodeType="withEffect">
                      <p:stCondLst>
                        <p:cond delay="50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3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wipe(left)">
                          <p:cBhvr>
                            <p:cTn dur="500"/>
                            <p:tgtEl>
                              <p:spTgt spid="23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16" grpId="0" animBg="1"/>
          <p:bldP spid="18" grpId="0" build="p">
            <p:tmplLst>
              <p:tmpl lvl="1">
                <p:tnLst>
                  <p:par>
                    <p:cTn presetID="22" presetClass="entr" presetSubtype="8" fill="hold" nodeType="withEffect">
                      <p:stCondLst>
                        <p:cond delay="50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8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wipe(left)">
                          <p:cBhvr>
                            <p:cTn dur="500"/>
                            <p:tgtEl>
                              <p:spTgt spid="18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</p:bldLst>
      </p:timing>
    </mc:Fallback>
  </mc:AlternateContent>
  <p:hf hdr="0" dt="0"/>
  <p:extLst>
    <p:ext uri="{DCECCB84-F9BA-43D5-87BE-67443E8EF086}">
      <p15:sldGuideLst xmlns:p15="http://schemas.microsoft.com/office/powerpoint/2012/main">
        <p15:guide id="3" orient="horz" pos="4320" userDrawn="1">
          <p15:clr>
            <a:srgbClr val="FBAE40"/>
          </p15:clr>
        </p15:guide>
        <p15:guide id="4" pos="9959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Bullet 5kpl animoi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Kuva 24">
            <a:extLst>
              <a:ext uri="{FF2B5EF4-FFF2-40B4-BE49-F238E27FC236}">
                <a16:creationId xmlns:a16="http://schemas.microsoft.com/office/drawing/2014/main" id="{95E83341-D991-4F4B-B97D-588D5B26B4CE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9000"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2528844" y="898202"/>
            <a:ext cx="5362607" cy="5720114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9E3CA6CC-ADC1-4586-BEEB-2396B43942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2053"/>
            <a:ext cx="10515600" cy="1325563"/>
          </a:xfrm>
        </p:spPr>
        <p:txBody>
          <a:bodyPr/>
          <a:lstStyle>
            <a:lvl1pPr>
              <a:lnSpc>
                <a:spcPct val="100000"/>
              </a:lnSpc>
              <a:defRPr>
                <a:latin typeface="Daytona" panose="020B0604020202020204" pitchFamily="34" charset="0"/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D4946833-45CC-43B6-A6B4-93878DCF24A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-984854" y="2082729"/>
            <a:ext cx="1969707" cy="3257592"/>
          </a:xfrm>
          <a:prstGeom prst="rect">
            <a:avLst/>
          </a:prstGeom>
          <a:effectLst>
            <a:outerShdw blurRad="76200" dist="76200" dir="2700000" algn="tl" rotWithShape="0">
              <a:prstClr val="black">
                <a:alpha val="63000"/>
              </a:prstClr>
            </a:outerShdw>
          </a:effectLst>
        </p:spPr>
      </p:pic>
      <p:sp>
        <p:nvSpPr>
          <p:cNvPr id="5" name="Ellipsi 4">
            <a:extLst>
              <a:ext uri="{FF2B5EF4-FFF2-40B4-BE49-F238E27FC236}">
                <a16:creationId xmlns:a16="http://schemas.microsoft.com/office/drawing/2014/main" id="{0AC53B5C-E666-439E-907F-FE75B9BEC6AE}"/>
              </a:ext>
            </a:extLst>
          </p:cNvPr>
          <p:cNvSpPr/>
          <p:nvPr/>
        </p:nvSpPr>
        <p:spPr>
          <a:xfrm>
            <a:off x="1223412" y="1819973"/>
            <a:ext cx="540000" cy="540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rtlCol="0" anchor="ctr"/>
          <a:lstStyle/>
          <a:p>
            <a:pPr algn="ctr"/>
            <a:r>
              <a:rPr lang="en-GB" sz="1800">
                <a:solidFill>
                  <a:schemeClr val="accent3"/>
                </a:solidFill>
              </a:rPr>
              <a:t>1</a:t>
            </a:r>
            <a:endParaRPr lang="en-GB">
              <a:solidFill>
                <a:schemeClr val="accent3"/>
              </a:solidFill>
            </a:endParaRPr>
          </a:p>
        </p:txBody>
      </p:sp>
      <p:sp>
        <p:nvSpPr>
          <p:cNvPr id="15" name="Ellipsi 14">
            <a:extLst>
              <a:ext uri="{FF2B5EF4-FFF2-40B4-BE49-F238E27FC236}">
                <a16:creationId xmlns:a16="http://schemas.microsoft.com/office/drawing/2014/main" id="{C94AF371-6E1E-40FC-829C-1DC6106FD67C}"/>
              </a:ext>
            </a:extLst>
          </p:cNvPr>
          <p:cNvSpPr/>
          <p:nvPr/>
        </p:nvSpPr>
        <p:spPr>
          <a:xfrm>
            <a:off x="1724528" y="2597369"/>
            <a:ext cx="540000" cy="540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rtlCol="0" anchor="ctr"/>
          <a:lstStyle/>
          <a:p>
            <a:pPr algn="ctr"/>
            <a:r>
              <a:rPr lang="en-GB" sz="1800">
                <a:solidFill>
                  <a:schemeClr val="accent3"/>
                </a:solidFill>
              </a:rPr>
              <a:t>2</a:t>
            </a:r>
            <a:endParaRPr lang="en-GB">
              <a:solidFill>
                <a:schemeClr val="accent3"/>
              </a:solidFill>
            </a:endParaRPr>
          </a:p>
        </p:txBody>
      </p:sp>
      <p:sp>
        <p:nvSpPr>
          <p:cNvPr id="17" name="Ellipsi 16">
            <a:extLst>
              <a:ext uri="{FF2B5EF4-FFF2-40B4-BE49-F238E27FC236}">
                <a16:creationId xmlns:a16="http://schemas.microsoft.com/office/drawing/2014/main" id="{11757E9B-4EEF-475C-9717-4815448E8AF5}"/>
              </a:ext>
            </a:extLst>
          </p:cNvPr>
          <p:cNvSpPr/>
          <p:nvPr/>
        </p:nvSpPr>
        <p:spPr>
          <a:xfrm>
            <a:off x="1898912" y="3424309"/>
            <a:ext cx="540000" cy="540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rtlCol="0" anchor="ctr"/>
          <a:lstStyle/>
          <a:p>
            <a:pPr algn="ctr"/>
            <a:r>
              <a:rPr lang="en-GB" sz="1800">
                <a:solidFill>
                  <a:schemeClr val="accent3"/>
                </a:solidFill>
              </a:rPr>
              <a:t>3</a:t>
            </a:r>
            <a:endParaRPr lang="en-GB">
              <a:solidFill>
                <a:schemeClr val="accent3"/>
              </a:solidFill>
            </a:endParaRPr>
          </a:p>
        </p:txBody>
      </p:sp>
      <p:sp>
        <p:nvSpPr>
          <p:cNvPr id="21" name="Tekstin paikkamerkki 20">
            <a:extLst>
              <a:ext uri="{FF2B5EF4-FFF2-40B4-BE49-F238E27FC236}">
                <a16:creationId xmlns:a16="http://schemas.microsoft.com/office/drawing/2014/main" id="{4F3058CF-CAB8-4365-88EF-7625131E14B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961883" y="1864931"/>
            <a:ext cx="7069373" cy="499099"/>
          </a:xfrm>
        </p:spPr>
        <p:txBody>
          <a:bodyPr anchor="ctr" anchorCtr="0"/>
          <a:lstStyle>
            <a:lvl1pPr marL="0" indent="0">
              <a:buNone/>
              <a:defRPr sz="1800"/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2" name="Tekstin paikkamerkki 20">
            <a:extLst>
              <a:ext uri="{FF2B5EF4-FFF2-40B4-BE49-F238E27FC236}">
                <a16:creationId xmlns:a16="http://schemas.microsoft.com/office/drawing/2014/main" id="{1981F9E5-F2D5-4EA5-96DB-A2A236C5FC9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436196" y="2619220"/>
            <a:ext cx="7069373" cy="499099"/>
          </a:xfrm>
        </p:spPr>
        <p:txBody>
          <a:bodyPr anchor="ctr" anchorCtr="0"/>
          <a:lstStyle>
            <a:lvl1pPr marL="0" indent="0">
              <a:buNone/>
              <a:defRPr sz="1800"/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3" name="Tekstin paikkamerkki 20">
            <a:extLst>
              <a:ext uri="{FF2B5EF4-FFF2-40B4-BE49-F238E27FC236}">
                <a16:creationId xmlns:a16="http://schemas.microsoft.com/office/drawing/2014/main" id="{7E119EE6-2F6E-4A5E-8A6F-FA9B678FCFB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616202" y="3453786"/>
            <a:ext cx="7069373" cy="499099"/>
          </a:xfrm>
        </p:spPr>
        <p:txBody>
          <a:bodyPr anchor="ctr" anchorCtr="0"/>
          <a:lstStyle>
            <a:lvl1pPr marL="0" indent="0">
              <a:buNone/>
              <a:defRPr sz="1800"/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6" name="Ellipsi 15">
            <a:extLst>
              <a:ext uri="{FF2B5EF4-FFF2-40B4-BE49-F238E27FC236}">
                <a16:creationId xmlns:a16="http://schemas.microsoft.com/office/drawing/2014/main" id="{BFD7E35F-18E0-4B3A-BF85-C761EF97CE81}"/>
              </a:ext>
            </a:extLst>
          </p:cNvPr>
          <p:cNvSpPr/>
          <p:nvPr/>
        </p:nvSpPr>
        <p:spPr>
          <a:xfrm>
            <a:off x="1749032" y="4298545"/>
            <a:ext cx="540000" cy="540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rtlCol="0" anchor="ctr"/>
          <a:lstStyle/>
          <a:p>
            <a:pPr algn="ctr"/>
            <a:r>
              <a:rPr lang="en-GB" sz="1800">
                <a:solidFill>
                  <a:schemeClr val="accent3"/>
                </a:solidFill>
              </a:rPr>
              <a:t>4</a:t>
            </a:r>
            <a:endParaRPr lang="en-GB">
              <a:solidFill>
                <a:schemeClr val="accent3"/>
              </a:solidFill>
            </a:endParaRPr>
          </a:p>
        </p:txBody>
      </p:sp>
      <p:sp>
        <p:nvSpPr>
          <p:cNvPr id="18" name="Tekstin paikkamerkki 20">
            <a:extLst>
              <a:ext uri="{FF2B5EF4-FFF2-40B4-BE49-F238E27FC236}">
                <a16:creationId xmlns:a16="http://schemas.microsoft.com/office/drawing/2014/main" id="{7339BC3F-DDB7-406D-9550-FB01284EFC0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436906" y="4337831"/>
            <a:ext cx="7069373" cy="499099"/>
          </a:xfrm>
        </p:spPr>
        <p:txBody>
          <a:bodyPr anchor="ctr" anchorCtr="0"/>
          <a:lstStyle>
            <a:lvl1pPr marL="0" indent="0">
              <a:buNone/>
              <a:defRPr sz="1800"/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0" name="Ellipsi 19">
            <a:extLst>
              <a:ext uri="{FF2B5EF4-FFF2-40B4-BE49-F238E27FC236}">
                <a16:creationId xmlns:a16="http://schemas.microsoft.com/office/drawing/2014/main" id="{029FF81D-7B87-4FB5-9B09-FCDED102394B}"/>
              </a:ext>
            </a:extLst>
          </p:cNvPr>
          <p:cNvSpPr/>
          <p:nvPr/>
        </p:nvSpPr>
        <p:spPr>
          <a:xfrm>
            <a:off x="1293789" y="5099775"/>
            <a:ext cx="540000" cy="540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81000" rIns="54000" bIns="54000" rtlCol="0" anchor="ctr"/>
          <a:lstStyle/>
          <a:p>
            <a:pPr algn="ctr"/>
            <a:r>
              <a:rPr lang="en-GB" sz="1800">
                <a:solidFill>
                  <a:schemeClr val="accent3"/>
                </a:solidFill>
              </a:rPr>
              <a:t>5</a:t>
            </a:r>
            <a:endParaRPr lang="en-GB">
              <a:solidFill>
                <a:schemeClr val="accent3"/>
              </a:solidFill>
            </a:endParaRPr>
          </a:p>
        </p:txBody>
      </p:sp>
      <p:sp>
        <p:nvSpPr>
          <p:cNvPr id="24" name="Tekstin paikkamerkki 20">
            <a:extLst>
              <a:ext uri="{FF2B5EF4-FFF2-40B4-BE49-F238E27FC236}">
                <a16:creationId xmlns:a16="http://schemas.microsoft.com/office/drawing/2014/main" id="{2ACD8C18-4544-4D5A-8124-FF1819E1C44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978288" y="5144227"/>
            <a:ext cx="7069373" cy="499099"/>
          </a:xfrm>
        </p:spPr>
        <p:txBody>
          <a:bodyPr anchor="ctr" anchorCtr="0"/>
          <a:lstStyle>
            <a:lvl1pPr marL="0" indent="0">
              <a:buNone/>
              <a:defRPr sz="1800"/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pic>
        <p:nvPicPr>
          <p:cNvPr id="31" name="Kuva 30">
            <a:extLst>
              <a:ext uri="{FF2B5EF4-FFF2-40B4-BE49-F238E27FC236}">
                <a16:creationId xmlns:a16="http://schemas.microsoft.com/office/drawing/2014/main" id="{3F0DF13C-C395-471B-B520-7CD686D57F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44575" y="6476453"/>
            <a:ext cx="1905000" cy="124918"/>
          </a:xfrm>
          <a:prstGeom prst="rect">
            <a:avLst/>
          </a:prstGeom>
        </p:spPr>
      </p:pic>
      <p:sp>
        <p:nvSpPr>
          <p:cNvPr id="32" name="Päivämäärän paikkamerkki 3">
            <a:extLst>
              <a:ext uri="{FF2B5EF4-FFF2-40B4-BE49-F238E27FC236}">
                <a16:creationId xmlns:a16="http://schemas.microsoft.com/office/drawing/2014/main" id="{E3F580A4-9AFF-4738-AED8-D18D2A57CFF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59505" y="6356352"/>
            <a:ext cx="1008017" cy="365125"/>
          </a:xfrm>
        </p:spPr>
        <p:txBody>
          <a:bodyPr/>
          <a:lstStyle/>
          <a:p>
            <a:fld id="{5F33D40F-B22E-45FF-BADA-EE8B5ACB92FA}" type="datetime1">
              <a:rPr lang="fi-FI" smtClean="0"/>
              <a:pPr/>
              <a:t>26.3.2026</a:t>
            </a:fld>
            <a:endParaRPr lang="fi-FI"/>
          </a:p>
        </p:txBody>
      </p:sp>
      <p:sp>
        <p:nvSpPr>
          <p:cNvPr id="34" name="Dian numeron paikkamerkki 5">
            <a:extLst>
              <a:ext uri="{FF2B5EF4-FFF2-40B4-BE49-F238E27FC236}">
                <a16:creationId xmlns:a16="http://schemas.microsoft.com/office/drawing/2014/main" id="{418AAC84-E800-4F45-A63B-C91BDC3A49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67521" y="6356351"/>
            <a:ext cx="1071155" cy="365125"/>
          </a:xfrm>
        </p:spPr>
        <p:txBody>
          <a:bodyPr/>
          <a:lstStyle/>
          <a:p>
            <a:r>
              <a:rPr lang="fi-FI"/>
              <a:t>SIVU </a:t>
            </a:r>
            <a:fld id="{395C3D94-F3B0-4BF8-973B-87B4959310A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35" name="Alatunnisteen paikkamerkki 4">
            <a:extLst>
              <a:ext uri="{FF2B5EF4-FFF2-40B4-BE49-F238E27FC236}">
                <a16:creationId xmlns:a16="http://schemas.microsoft.com/office/drawing/2014/main" id="{EA189938-C2F8-47C6-AA91-8EC82B41F6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38675" y="6356352"/>
            <a:ext cx="6715124" cy="365125"/>
          </a:xfrm>
        </p:spPr>
        <p:txBody>
          <a:bodyPr lIns="216000"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5218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8" presetClass="emph" presetSubtype="0" accel="20000" fill="hold" nodeType="clickEffect" p14:presetBounceEnd="65000">
                                      <p:stCondLst>
                                        <p:cond delay="0"/>
                                      </p:stCondLst>
                                      <p:childTnLst>
                                        <p:animRot by="2700000" p14:bounceEnd="65000">
                                          <p:cBhvr>
                                            <p:cTn id="6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7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2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4" dur="500"/>
                                            <p:tgtEl>
                                              <p:spTgt spid="2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8" presetClass="emph" presetSubtype="0" accel="20000" fill="hold" nodeType="clickEffect" p14:presetBounceEnd="65000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0" p14:bounceEnd="65000">
                                          <p:cBhvr>
                                            <p:cTn id="18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9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2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6" dur="500"/>
                                            <p:tgtEl>
                                              <p:spTgt spid="2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8" presetClass="emph" presetSubtype="0" accel="20000" fill="hold" nodeType="clickEffect" p14:presetBounceEnd="65000">
                                      <p:stCondLst>
                                        <p:cond delay="0"/>
                                      </p:stCondLst>
                                      <p:childTnLst>
                                        <p:animRot by="1500000" p14:bounceEnd="65000">
                                          <p:cBhvr>
                                            <p:cTn id="30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1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5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2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8" dur="500"/>
                                            <p:tgtEl>
                                              <p:spTgt spid="2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9" fill="hold">
                          <p:stCondLst>
                            <p:cond delay="indefinite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8" presetClass="emph" presetSubtype="0" accel="20000" fill="hold" nodeType="clickEffect" p14:presetBounceEnd="65000">
                                      <p:stCondLst>
                                        <p:cond delay="0"/>
                                      </p:stCondLst>
                                      <p:childTnLst>
                                        <p:animRot by="1500000" p14:bounceEnd="65000">
                                          <p:cBhvr>
                                            <p:cTn id="42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3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7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8" presetID="2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0" dur="500"/>
                                            <p:tgtEl>
                                              <p:spTgt spid="1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1" fill="hold">
                          <p:stCondLst>
                            <p:cond delay="indefinite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8" presetClass="emph" presetSubtype="0" accel="20000" fill="hold" nodeType="clickEffect" p14:presetBounceEnd="65000">
                                      <p:stCondLst>
                                        <p:cond delay="0"/>
                                      </p:stCondLst>
                                      <p:childTnLst>
                                        <p:animRot by="1500000" p14:bounceEnd="65000">
                                          <p:cBhvr>
                                            <p:cTn id="54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55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7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8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9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0" presetID="2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2" dur="500"/>
                                            <p:tgtEl>
                                              <p:spTgt spid="2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  <p:bldP spid="15" grpId="0" animBg="1"/>
          <p:bldP spid="17" grpId="0" animBg="1"/>
          <p:bldP spid="21" grpId="0" build="p">
            <p:tmplLst>
              <p:tmpl lvl="1">
                <p:tnLst>
                  <p:par>
                    <p:cTn presetID="22" presetClass="entr" presetSubtype="8" fill="hold" nodeType="withEffect">
                      <p:stCondLst>
                        <p:cond delay="50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1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wipe(left)">
                          <p:cBhvr>
                            <p:cTn dur="500"/>
                            <p:tgtEl>
                              <p:spTgt spid="21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22" grpId="0" build="p">
            <p:tmplLst>
              <p:tmpl lvl="1">
                <p:tnLst>
                  <p:par>
                    <p:cTn presetID="22" presetClass="entr" presetSubtype="8" fill="hold" nodeType="withEffect">
                      <p:stCondLst>
                        <p:cond delay="50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2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wipe(left)">
                          <p:cBhvr>
                            <p:cTn dur="500"/>
                            <p:tgtEl>
                              <p:spTgt spid="22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23" grpId="0" build="p">
            <p:tmplLst>
              <p:tmpl lvl="1">
                <p:tnLst>
                  <p:par>
                    <p:cTn presetID="22" presetClass="entr" presetSubtype="8" fill="hold" nodeType="withEffect">
                      <p:stCondLst>
                        <p:cond delay="50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3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wipe(left)">
                          <p:cBhvr>
                            <p:cTn dur="500"/>
                            <p:tgtEl>
                              <p:spTgt spid="23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16" grpId="0" animBg="1"/>
          <p:bldP spid="18" grpId="0" build="p">
            <p:tmplLst>
              <p:tmpl lvl="1">
                <p:tnLst>
                  <p:par>
                    <p:cTn presetID="22" presetClass="entr" presetSubtype="8" fill="hold" nodeType="withEffect">
                      <p:stCondLst>
                        <p:cond delay="50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8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wipe(left)">
                          <p:cBhvr>
                            <p:cTn dur="500"/>
                            <p:tgtEl>
                              <p:spTgt spid="18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20" grpId="0" animBg="1"/>
          <p:bldP spid="24" grpId="0" build="p">
            <p:tmplLst>
              <p:tmpl lvl="1">
                <p:tnLst>
                  <p:par>
                    <p:cTn presetID="22" presetClass="entr" presetSubtype="8" fill="hold" nodeType="withEffect">
                      <p:stCondLst>
                        <p:cond delay="50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4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wipe(left)">
                          <p:cBhvr>
                            <p:cTn dur="500"/>
                            <p:tgtEl>
                              <p:spTgt spid="24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8" presetClass="emph" presetSubtype="0" accel="2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700000">
                                          <p:cBhvr>
                                            <p:cTn id="6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7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2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4" dur="500"/>
                                            <p:tgtEl>
                                              <p:spTgt spid="2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8" presetClass="emph" presetSubtype="0" accel="2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0">
                                          <p:cBhvr>
                                            <p:cTn id="18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9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2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6" dur="500"/>
                                            <p:tgtEl>
                                              <p:spTgt spid="2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8" presetClass="emph" presetSubtype="0" accel="2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500000">
                                          <p:cBhvr>
                                            <p:cTn id="30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1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5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2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8" dur="500"/>
                                            <p:tgtEl>
                                              <p:spTgt spid="2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9" fill="hold">
                          <p:stCondLst>
                            <p:cond delay="indefinite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8" presetClass="emph" presetSubtype="0" accel="2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500000">
                                          <p:cBhvr>
                                            <p:cTn id="42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3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7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8" presetID="2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0" dur="500"/>
                                            <p:tgtEl>
                                              <p:spTgt spid="1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1" fill="hold">
                          <p:stCondLst>
                            <p:cond delay="indefinite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8" presetClass="emph" presetSubtype="0" accel="2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500000">
                                          <p:cBhvr>
                                            <p:cTn id="54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55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7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8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9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0" presetID="2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2" dur="500"/>
                                            <p:tgtEl>
                                              <p:spTgt spid="2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  <p:bldP spid="15" grpId="0" animBg="1"/>
          <p:bldP spid="17" grpId="0" animBg="1"/>
          <p:bldP spid="21" grpId="0" build="p">
            <p:tmplLst>
              <p:tmpl lvl="1">
                <p:tnLst>
                  <p:par>
                    <p:cTn presetID="22" presetClass="entr" presetSubtype="8" fill="hold" nodeType="withEffect">
                      <p:stCondLst>
                        <p:cond delay="50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1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wipe(left)">
                          <p:cBhvr>
                            <p:cTn dur="500"/>
                            <p:tgtEl>
                              <p:spTgt spid="21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22" grpId="0" build="p">
            <p:tmplLst>
              <p:tmpl lvl="1">
                <p:tnLst>
                  <p:par>
                    <p:cTn presetID="22" presetClass="entr" presetSubtype="8" fill="hold" nodeType="withEffect">
                      <p:stCondLst>
                        <p:cond delay="50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2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wipe(left)">
                          <p:cBhvr>
                            <p:cTn dur="500"/>
                            <p:tgtEl>
                              <p:spTgt spid="22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23" grpId="0" build="p">
            <p:tmplLst>
              <p:tmpl lvl="1">
                <p:tnLst>
                  <p:par>
                    <p:cTn presetID="22" presetClass="entr" presetSubtype="8" fill="hold" nodeType="withEffect">
                      <p:stCondLst>
                        <p:cond delay="50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3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wipe(left)">
                          <p:cBhvr>
                            <p:cTn dur="500"/>
                            <p:tgtEl>
                              <p:spTgt spid="23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16" grpId="0" animBg="1"/>
          <p:bldP spid="18" grpId="0" build="p">
            <p:tmplLst>
              <p:tmpl lvl="1">
                <p:tnLst>
                  <p:par>
                    <p:cTn presetID="22" presetClass="entr" presetSubtype="8" fill="hold" nodeType="withEffect">
                      <p:stCondLst>
                        <p:cond delay="50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8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wipe(left)">
                          <p:cBhvr>
                            <p:cTn dur="500"/>
                            <p:tgtEl>
                              <p:spTgt spid="18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20" grpId="0" animBg="1"/>
          <p:bldP spid="24" grpId="0" build="p">
            <p:tmplLst>
              <p:tmpl lvl="1">
                <p:tnLst>
                  <p:par>
                    <p:cTn presetID="22" presetClass="entr" presetSubtype="8" fill="hold" nodeType="withEffect">
                      <p:stCondLst>
                        <p:cond delay="50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4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wipe(left)">
                          <p:cBhvr>
                            <p:cTn dur="500"/>
                            <p:tgtEl>
                              <p:spTgt spid="24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</p:bldLst>
      </p:timing>
    </mc:Fallback>
  </mc:AlternateContent>
  <p:hf hdr="0" dt="0"/>
  <p:extLst>
    <p:ext uri="{DCECCB84-F9BA-43D5-87BE-67443E8EF086}">
      <p15:sldGuideLst xmlns:p15="http://schemas.microsoft.com/office/powerpoint/2012/main">
        <p15:guide id="3" orient="horz" pos="4320" userDrawn="1">
          <p15:clr>
            <a:srgbClr val="FBAE40"/>
          </p15:clr>
        </p15:guide>
        <p15:guide id="4" pos="9959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 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D06228B-6487-48DF-A8A3-C29EDBA688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fi-FI"/>
              <a:t>Muokkaa ots. perustyyl. napsautt.</a:t>
            </a:r>
          </a:p>
        </p:txBody>
      </p:sp>
      <p:pic>
        <p:nvPicPr>
          <p:cNvPr id="14" name="Kuva 13">
            <a:extLst>
              <a:ext uri="{FF2B5EF4-FFF2-40B4-BE49-F238E27FC236}">
                <a16:creationId xmlns:a16="http://schemas.microsoft.com/office/drawing/2014/main" id="{BB90A30F-7AA8-4EA8-AEFA-3B416CAF49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4575" y="6476453"/>
            <a:ext cx="1905000" cy="124918"/>
          </a:xfrm>
          <a:prstGeom prst="rect">
            <a:avLst/>
          </a:prstGeom>
        </p:spPr>
      </p:pic>
      <p:sp>
        <p:nvSpPr>
          <p:cNvPr id="15" name="Päivämäärän paikkamerkki 3">
            <a:extLst>
              <a:ext uri="{FF2B5EF4-FFF2-40B4-BE49-F238E27FC236}">
                <a16:creationId xmlns:a16="http://schemas.microsoft.com/office/drawing/2014/main" id="{7D1935CB-1A89-45CF-A429-C4EE7144DAF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59505" y="6356352"/>
            <a:ext cx="1008017" cy="365125"/>
          </a:xfrm>
        </p:spPr>
        <p:txBody>
          <a:bodyPr/>
          <a:lstStyle/>
          <a:p>
            <a:fld id="{5F33D40F-B22E-45FF-BADA-EE8B5ACB92FA}" type="datetime1">
              <a:rPr lang="fi-FI" smtClean="0"/>
              <a:pPr/>
              <a:t>26.3.2026</a:t>
            </a:fld>
            <a:endParaRPr lang="fi-FI"/>
          </a:p>
        </p:txBody>
      </p:sp>
      <p:sp>
        <p:nvSpPr>
          <p:cNvPr id="17" name="Dian numeron paikkamerkki 5">
            <a:extLst>
              <a:ext uri="{FF2B5EF4-FFF2-40B4-BE49-F238E27FC236}">
                <a16:creationId xmlns:a16="http://schemas.microsoft.com/office/drawing/2014/main" id="{503AEA86-0FD6-431A-B88D-6E707C438A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67521" y="6356351"/>
            <a:ext cx="1071155" cy="365125"/>
          </a:xfrm>
        </p:spPr>
        <p:txBody>
          <a:bodyPr/>
          <a:lstStyle/>
          <a:p>
            <a:r>
              <a:rPr lang="fi-FI"/>
              <a:t>SIVU </a:t>
            </a:r>
            <a:fld id="{395C3D94-F3B0-4BF8-973B-87B4959310A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8" name="Alatunnisteen paikkamerkki 4">
            <a:extLst>
              <a:ext uri="{FF2B5EF4-FFF2-40B4-BE49-F238E27FC236}">
                <a16:creationId xmlns:a16="http://schemas.microsoft.com/office/drawing/2014/main" id="{C491BC53-C9D0-40D8-A4A8-15FE703CDF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38675" y="6356352"/>
            <a:ext cx="6715124" cy="365125"/>
          </a:xfrm>
        </p:spPr>
        <p:txBody>
          <a:bodyPr lIns="216000"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65277664"/>
      </p:ext>
    </p:extLst>
  </p:cSld>
  <p:clrMapOvr>
    <a:masterClrMapping/>
  </p:clrMapOvr>
  <p:hf hd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Teksti +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EC93F10-C8AB-4137-9337-160D669A2B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549274"/>
            <a:ext cx="10512425" cy="1324800"/>
          </a:xfrm>
        </p:spPr>
        <p:txBody>
          <a:bodyPr anchor="ctr">
            <a:normAutofit/>
          </a:bodyPr>
          <a:lstStyle>
            <a:lvl1pPr>
              <a:lnSpc>
                <a:spcPct val="100000"/>
              </a:lnSpc>
              <a:defRPr sz="33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CDA00123-B381-4164-8903-067B1D72F6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0" y="1874075"/>
            <a:ext cx="4533900" cy="4326700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3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Kuvan paikkamerkki 5">
            <a:extLst>
              <a:ext uri="{FF2B5EF4-FFF2-40B4-BE49-F238E27FC236}">
                <a16:creationId xmlns:a16="http://schemas.microsoft.com/office/drawing/2014/main" id="{87BB7AE9-B06B-47B6-B2DC-C47924B1028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373688" y="1874074"/>
            <a:ext cx="5978525" cy="4326702"/>
          </a:xfrm>
          <a:prstGeom prst="roundRect">
            <a:avLst>
              <a:gd name="adj" fmla="val 1495"/>
            </a:avLst>
          </a:prstGeom>
        </p:spPr>
        <p:txBody>
          <a:bodyPr/>
          <a:lstStyle/>
          <a:p>
            <a:r>
              <a:rPr lang="fi-FI"/>
              <a:t>Lisää kuva napsauttamalla kuvaketta</a:t>
            </a:r>
            <a:endParaRPr lang="en-GB"/>
          </a:p>
        </p:txBody>
      </p:sp>
      <p:pic>
        <p:nvPicPr>
          <p:cNvPr id="16" name="Kuva 15">
            <a:extLst>
              <a:ext uri="{FF2B5EF4-FFF2-40B4-BE49-F238E27FC236}">
                <a16:creationId xmlns:a16="http://schemas.microsoft.com/office/drawing/2014/main" id="{1AAB3EB5-1A17-4A71-B464-169F367D45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4575" y="6476453"/>
            <a:ext cx="1905000" cy="124918"/>
          </a:xfrm>
          <a:prstGeom prst="rect">
            <a:avLst/>
          </a:prstGeom>
        </p:spPr>
      </p:pic>
      <p:sp>
        <p:nvSpPr>
          <p:cNvPr id="17" name="Päivämäärän paikkamerkki 3">
            <a:extLst>
              <a:ext uri="{FF2B5EF4-FFF2-40B4-BE49-F238E27FC236}">
                <a16:creationId xmlns:a16="http://schemas.microsoft.com/office/drawing/2014/main" id="{953009C1-2FC1-4412-ACAD-D3521039017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59505" y="6356352"/>
            <a:ext cx="1008017" cy="365125"/>
          </a:xfrm>
        </p:spPr>
        <p:txBody>
          <a:bodyPr/>
          <a:lstStyle/>
          <a:p>
            <a:fld id="{5F33D40F-B22E-45FF-BADA-EE8B5ACB92FA}" type="datetime1">
              <a:rPr lang="fi-FI" smtClean="0"/>
              <a:pPr/>
              <a:t>26.3.2026</a:t>
            </a:fld>
            <a:endParaRPr lang="fi-FI"/>
          </a:p>
        </p:txBody>
      </p:sp>
      <p:sp>
        <p:nvSpPr>
          <p:cNvPr id="19" name="Dian numeron paikkamerkki 5">
            <a:extLst>
              <a:ext uri="{FF2B5EF4-FFF2-40B4-BE49-F238E27FC236}">
                <a16:creationId xmlns:a16="http://schemas.microsoft.com/office/drawing/2014/main" id="{5A5CBEEB-2537-457C-BEF5-A9A63427FE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67521" y="6356351"/>
            <a:ext cx="1071155" cy="365125"/>
          </a:xfrm>
        </p:spPr>
        <p:txBody>
          <a:bodyPr/>
          <a:lstStyle/>
          <a:p>
            <a:r>
              <a:rPr lang="fi-FI"/>
              <a:t>SIVU </a:t>
            </a:r>
            <a:fld id="{395C3D94-F3B0-4BF8-973B-87B4959310A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0" name="Alatunnisteen paikkamerkki 4">
            <a:extLst>
              <a:ext uri="{FF2B5EF4-FFF2-40B4-BE49-F238E27FC236}">
                <a16:creationId xmlns:a16="http://schemas.microsoft.com/office/drawing/2014/main" id="{9A4660D8-6576-488A-88F8-C2140A901F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38675" y="6356352"/>
            <a:ext cx="6715124" cy="365125"/>
          </a:xfrm>
        </p:spPr>
        <p:txBody>
          <a:bodyPr lIns="216000"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26263038"/>
      </p:ext>
    </p:extLst>
  </p:cSld>
  <p:clrMapOvr>
    <a:masterClrMapping/>
  </p:clrMapOvr>
  <p:hf hd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tsikko 1">
            <a:extLst>
              <a:ext uri="{FF2B5EF4-FFF2-40B4-BE49-F238E27FC236}">
                <a16:creationId xmlns:a16="http://schemas.microsoft.com/office/drawing/2014/main" id="{04329041-8CA0-4D47-ADF0-191EBA1A29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4339"/>
            <a:ext cx="10515600" cy="1325563"/>
          </a:xfrm>
        </p:spPr>
        <p:txBody>
          <a:bodyPr/>
          <a:lstStyle>
            <a:lvl1pPr>
              <a:lnSpc>
                <a:spcPct val="100000"/>
              </a:lnSpc>
              <a:defRPr>
                <a:solidFill>
                  <a:schemeClr val="accent3"/>
                </a:solidFill>
                <a:latin typeface="Daytona" panose="020B0604020202020204" pitchFamily="34" charset="0"/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C1158DED-3FF5-4FC7-B0E0-2359BB76C5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7" y="1896022"/>
            <a:ext cx="5184000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9E499423-A456-44D4-A6F8-4772379737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7" y="2736057"/>
            <a:ext cx="5184000" cy="3453606"/>
          </a:xfrm>
        </p:spPr>
        <p:txBody>
          <a:bodyPr/>
          <a:lstStyle>
            <a:lvl1pPr>
              <a:lnSpc>
                <a:spcPct val="100000"/>
              </a:lnSpc>
              <a:buClr>
                <a:srgbClr val="266B7F"/>
              </a:buClr>
              <a:defRPr sz="1500"/>
            </a:lvl1pPr>
            <a:lvl2pPr>
              <a:lnSpc>
                <a:spcPct val="100000"/>
              </a:lnSpc>
              <a:buClr>
                <a:srgbClr val="266B7F"/>
              </a:buClr>
              <a:defRPr sz="1500">
                <a:latin typeface="Daytona" panose="020B0604030500040204" pitchFamily="34" charset="0"/>
              </a:defRPr>
            </a:lvl2pPr>
            <a:lvl3pPr>
              <a:lnSpc>
                <a:spcPct val="100000"/>
              </a:lnSpc>
              <a:buClr>
                <a:srgbClr val="266B7F"/>
              </a:buClr>
              <a:defRPr sz="1350">
                <a:latin typeface="Daytona" panose="020B0604030500040204" pitchFamily="34" charset="0"/>
              </a:defRPr>
            </a:lvl3pPr>
            <a:lvl4pPr>
              <a:lnSpc>
                <a:spcPct val="100000"/>
              </a:lnSpc>
              <a:buClr>
                <a:srgbClr val="266B7F"/>
              </a:buClr>
              <a:defRPr sz="1350">
                <a:latin typeface="Daytona" panose="020B0604030500040204" pitchFamily="34" charset="0"/>
              </a:defRPr>
            </a:lvl4pPr>
            <a:lvl5pPr>
              <a:lnSpc>
                <a:spcPct val="100000"/>
              </a:lnSpc>
              <a:buClr>
                <a:srgbClr val="266B7F"/>
              </a:buClr>
              <a:defRPr sz="1350">
                <a:latin typeface="Daytona" panose="020B0604030500040204" pitchFamily="34" charset="0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D363BC31-67E7-43B6-A03A-9EC006F91A7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896022"/>
            <a:ext cx="5183188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809EA6F6-83F7-4036-B75D-8CE592FEA16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736057"/>
            <a:ext cx="5183188" cy="3453606"/>
          </a:xfrm>
        </p:spPr>
        <p:txBody>
          <a:bodyPr/>
          <a:lstStyle>
            <a:lvl1pPr>
              <a:lnSpc>
                <a:spcPct val="100000"/>
              </a:lnSpc>
              <a:buClr>
                <a:srgbClr val="266B7F"/>
              </a:buClr>
              <a:defRPr sz="1500"/>
            </a:lvl1pPr>
            <a:lvl2pPr>
              <a:lnSpc>
                <a:spcPct val="100000"/>
              </a:lnSpc>
              <a:buClr>
                <a:srgbClr val="266B7F"/>
              </a:buClr>
              <a:defRPr sz="1500">
                <a:latin typeface="Daytona" panose="020B0604030500040204" pitchFamily="34" charset="0"/>
              </a:defRPr>
            </a:lvl2pPr>
            <a:lvl3pPr>
              <a:lnSpc>
                <a:spcPct val="100000"/>
              </a:lnSpc>
              <a:buClr>
                <a:srgbClr val="266B7F"/>
              </a:buClr>
              <a:defRPr sz="1350">
                <a:latin typeface="Daytona" panose="020B0604030500040204" pitchFamily="34" charset="0"/>
              </a:defRPr>
            </a:lvl3pPr>
            <a:lvl4pPr>
              <a:lnSpc>
                <a:spcPct val="100000"/>
              </a:lnSpc>
              <a:buClr>
                <a:srgbClr val="266B7F"/>
              </a:buClr>
              <a:defRPr sz="1350">
                <a:latin typeface="Daytona" panose="020B0604030500040204" pitchFamily="34" charset="0"/>
              </a:defRPr>
            </a:lvl4pPr>
            <a:lvl5pPr>
              <a:lnSpc>
                <a:spcPct val="100000"/>
              </a:lnSpc>
              <a:buClr>
                <a:srgbClr val="266B7F"/>
              </a:buClr>
              <a:defRPr sz="1350">
                <a:latin typeface="Daytona" panose="020B0604030500040204" pitchFamily="34" charset="0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pic>
        <p:nvPicPr>
          <p:cNvPr id="19" name="Kuva 18">
            <a:extLst>
              <a:ext uri="{FF2B5EF4-FFF2-40B4-BE49-F238E27FC236}">
                <a16:creationId xmlns:a16="http://schemas.microsoft.com/office/drawing/2014/main" id="{B21D955F-EE83-47A8-833D-355A921A5F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4575" y="6476453"/>
            <a:ext cx="1905000" cy="124918"/>
          </a:xfrm>
          <a:prstGeom prst="rect">
            <a:avLst/>
          </a:prstGeom>
        </p:spPr>
      </p:pic>
      <p:sp>
        <p:nvSpPr>
          <p:cNvPr id="20" name="Päivämäärän paikkamerkki 3">
            <a:extLst>
              <a:ext uri="{FF2B5EF4-FFF2-40B4-BE49-F238E27FC236}">
                <a16:creationId xmlns:a16="http://schemas.microsoft.com/office/drawing/2014/main" id="{15CB3F77-D60D-49E8-B6E6-CAB03497BB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59505" y="6356352"/>
            <a:ext cx="1008017" cy="365125"/>
          </a:xfrm>
        </p:spPr>
        <p:txBody>
          <a:bodyPr/>
          <a:lstStyle/>
          <a:p>
            <a:fld id="{5F33D40F-B22E-45FF-BADA-EE8B5ACB92FA}" type="datetime1">
              <a:rPr lang="fi-FI" smtClean="0"/>
              <a:pPr/>
              <a:t>26.3.2026</a:t>
            </a:fld>
            <a:endParaRPr lang="fi-FI"/>
          </a:p>
        </p:txBody>
      </p:sp>
      <p:sp>
        <p:nvSpPr>
          <p:cNvPr id="22" name="Dian numeron paikkamerkki 5">
            <a:extLst>
              <a:ext uri="{FF2B5EF4-FFF2-40B4-BE49-F238E27FC236}">
                <a16:creationId xmlns:a16="http://schemas.microsoft.com/office/drawing/2014/main" id="{257BAC0A-0A77-4B96-8EF7-973F8520A8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67521" y="6356351"/>
            <a:ext cx="1071155" cy="365125"/>
          </a:xfrm>
        </p:spPr>
        <p:txBody>
          <a:bodyPr/>
          <a:lstStyle/>
          <a:p>
            <a:r>
              <a:rPr lang="fi-FI"/>
              <a:t>SIVU </a:t>
            </a:r>
            <a:fld id="{395C3D94-F3B0-4BF8-973B-87B4959310A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3" name="Alatunnisteen paikkamerkki 4">
            <a:extLst>
              <a:ext uri="{FF2B5EF4-FFF2-40B4-BE49-F238E27FC236}">
                <a16:creationId xmlns:a16="http://schemas.microsoft.com/office/drawing/2014/main" id="{444008C5-D429-4CEB-B72E-9FE25F0DBC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38675" y="6356352"/>
            <a:ext cx="6715124" cy="365125"/>
          </a:xfrm>
        </p:spPr>
        <p:txBody>
          <a:bodyPr lIns="216000"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37619576"/>
      </p:ext>
    </p:extLst>
  </p:cSld>
  <p:clrMapOvr>
    <a:masterClrMapping/>
  </p:clrMapOvr>
  <p:hf hd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 - jaottelu - valo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Kuvan paikkamerkki 21">
            <a:extLst>
              <a:ext uri="{FF2B5EF4-FFF2-40B4-BE49-F238E27FC236}">
                <a16:creationId xmlns:a16="http://schemas.microsoft.com/office/drawing/2014/main" id="{B3EDF042-F110-4716-827F-D716EEFE8C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114" b="16114"/>
          <a:stretch>
            <a:fillRect/>
          </a:stretch>
        </p:blipFill>
        <p:spPr>
          <a:xfrm>
            <a:off x="2" y="0"/>
            <a:ext cx="12191999" cy="4648200"/>
          </a:xfrm>
          <a:prstGeom prst="rect">
            <a:avLst/>
          </a:prstGeom>
        </p:spPr>
      </p:pic>
      <p:sp>
        <p:nvSpPr>
          <p:cNvPr id="25" name="Suorakulmio 24">
            <a:extLst>
              <a:ext uri="{FF2B5EF4-FFF2-40B4-BE49-F238E27FC236}">
                <a16:creationId xmlns:a16="http://schemas.microsoft.com/office/drawing/2014/main" id="{C4BA658A-4D3D-484B-A7DF-ED688BD8297E}"/>
              </a:ext>
            </a:extLst>
          </p:cNvPr>
          <p:cNvSpPr/>
          <p:nvPr/>
        </p:nvSpPr>
        <p:spPr>
          <a:xfrm>
            <a:off x="1" y="1"/>
            <a:ext cx="12192001" cy="4648200"/>
          </a:xfrm>
          <a:prstGeom prst="rect">
            <a:avLst/>
          </a:prstGeom>
          <a:gradFill>
            <a:gsLst>
              <a:gs pos="0">
                <a:schemeClr val="accent2">
                  <a:alpha val="97000"/>
                </a:schemeClr>
              </a:gs>
              <a:gs pos="100000">
                <a:schemeClr val="accent2">
                  <a:alpha val="72000"/>
                </a:schemeClr>
              </a:gs>
            </a:gsLst>
            <a:lin ang="81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30F11B1F-B714-498D-B9B5-73A0ADEA58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69145"/>
            <a:ext cx="10515600" cy="1126306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21" name="Tekstin paikkamerkki 20">
            <a:extLst>
              <a:ext uri="{FF2B5EF4-FFF2-40B4-BE49-F238E27FC236}">
                <a16:creationId xmlns:a16="http://schemas.microsoft.com/office/drawing/2014/main" id="{1BD51AE1-8B8F-44C5-959E-3EF9B9F9629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38202" y="1682751"/>
            <a:ext cx="10515599" cy="581846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9" name="Tekstin paikkamerkki 8">
            <a:extLst>
              <a:ext uri="{FF2B5EF4-FFF2-40B4-BE49-F238E27FC236}">
                <a16:creationId xmlns:a16="http://schemas.microsoft.com/office/drawing/2014/main" id="{1D820AA8-0A30-469B-8CD8-6158D190BDC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8201" y="3046414"/>
            <a:ext cx="2952751" cy="2925763"/>
          </a:xfrm>
          <a:prstGeom prst="roundRect">
            <a:avLst>
              <a:gd name="adj" fmla="val 4167"/>
            </a:avLst>
          </a:prstGeom>
          <a:solidFill>
            <a:schemeClr val="bg1"/>
          </a:solidFill>
          <a:effectLst>
            <a:outerShdw blurRad="177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44000" tIns="720000" rIns="144000" bIns="144000"/>
          <a:lstStyle>
            <a:lvl1pPr marL="0" indent="0" algn="ctr">
              <a:buNone/>
              <a:defRPr sz="1500">
                <a:solidFill>
                  <a:schemeClr val="accent3"/>
                </a:solidFill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11" name="Tekstin paikkamerkki 10">
            <a:extLst>
              <a:ext uri="{FF2B5EF4-FFF2-40B4-BE49-F238E27FC236}">
                <a16:creationId xmlns:a16="http://schemas.microsoft.com/office/drawing/2014/main" id="{92C9D194-7D02-4F85-ABAE-D1FF7654F98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99322" y="4672013"/>
            <a:ext cx="2430508" cy="1114425"/>
          </a:xfrm>
        </p:spPr>
        <p:txBody>
          <a:bodyPr/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6" name="Tekstin paikkamerkki 8">
            <a:extLst>
              <a:ext uri="{FF2B5EF4-FFF2-40B4-BE49-F238E27FC236}">
                <a16:creationId xmlns:a16="http://schemas.microsoft.com/office/drawing/2014/main" id="{E25D87A0-A455-4C1C-976A-3E0C00B8D42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543426" y="3057527"/>
            <a:ext cx="2952751" cy="2925763"/>
          </a:xfrm>
          <a:prstGeom prst="roundRect">
            <a:avLst>
              <a:gd name="adj" fmla="val 4167"/>
            </a:avLst>
          </a:prstGeom>
          <a:solidFill>
            <a:schemeClr val="bg1"/>
          </a:solidFill>
          <a:effectLst>
            <a:outerShdw blurRad="177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44000" tIns="720000" rIns="144000" bIns="144000"/>
          <a:lstStyle>
            <a:lvl1pPr marL="0" indent="0" algn="ctr">
              <a:buNone/>
              <a:defRPr sz="1500">
                <a:solidFill>
                  <a:schemeClr val="accent3"/>
                </a:solidFill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17" name="Tekstin paikkamerkki 10">
            <a:extLst>
              <a:ext uri="{FF2B5EF4-FFF2-40B4-BE49-F238E27FC236}">
                <a16:creationId xmlns:a16="http://schemas.microsoft.com/office/drawing/2014/main" id="{483F6025-EAF4-40FC-B144-DB9B5367C2F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804547" y="4683126"/>
            <a:ext cx="2430508" cy="1114425"/>
          </a:xfrm>
        </p:spPr>
        <p:txBody>
          <a:bodyPr/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8" name="Tekstin paikkamerkki 8">
            <a:extLst>
              <a:ext uri="{FF2B5EF4-FFF2-40B4-BE49-F238E27FC236}">
                <a16:creationId xmlns:a16="http://schemas.microsoft.com/office/drawing/2014/main" id="{3A28B453-CC89-4401-A5DC-7CA616E52C5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248653" y="3057527"/>
            <a:ext cx="2952751" cy="2925763"/>
          </a:xfrm>
          <a:prstGeom prst="roundRect">
            <a:avLst>
              <a:gd name="adj" fmla="val 4167"/>
            </a:avLst>
          </a:prstGeom>
          <a:solidFill>
            <a:schemeClr val="bg1"/>
          </a:solidFill>
          <a:effectLst>
            <a:outerShdw blurRad="177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44000" tIns="720000" rIns="144000" bIns="144000"/>
          <a:lstStyle>
            <a:lvl1pPr marL="0" indent="0" algn="ctr">
              <a:buNone/>
              <a:defRPr sz="1500">
                <a:solidFill>
                  <a:schemeClr val="accent3"/>
                </a:solidFill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19" name="Tekstin paikkamerkki 10">
            <a:extLst>
              <a:ext uri="{FF2B5EF4-FFF2-40B4-BE49-F238E27FC236}">
                <a16:creationId xmlns:a16="http://schemas.microsoft.com/office/drawing/2014/main" id="{424056B5-16AD-46C6-A163-B9656A7A760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509774" y="4683126"/>
            <a:ext cx="2430508" cy="1114425"/>
          </a:xfrm>
        </p:spPr>
        <p:txBody>
          <a:bodyPr/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pic>
        <p:nvPicPr>
          <p:cNvPr id="29" name="Kuva 28">
            <a:extLst>
              <a:ext uri="{FF2B5EF4-FFF2-40B4-BE49-F238E27FC236}">
                <a16:creationId xmlns:a16="http://schemas.microsoft.com/office/drawing/2014/main" id="{337D717D-563B-484E-B5E0-5CD6C3F9C4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44575" y="6476453"/>
            <a:ext cx="1905000" cy="124918"/>
          </a:xfrm>
          <a:prstGeom prst="rect">
            <a:avLst/>
          </a:prstGeom>
        </p:spPr>
      </p:pic>
      <p:sp>
        <p:nvSpPr>
          <p:cNvPr id="30" name="Päivämäärän paikkamerkki 3">
            <a:extLst>
              <a:ext uri="{FF2B5EF4-FFF2-40B4-BE49-F238E27FC236}">
                <a16:creationId xmlns:a16="http://schemas.microsoft.com/office/drawing/2014/main" id="{8B8C01B9-D0AE-4FB0-9F49-4C2D47906A0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59505" y="6356352"/>
            <a:ext cx="1008017" cy="365125"/>
          </a:xfrm>
        </p:spPr>
        <p:txBody>
          <a:bodyPr/>
          <a:lstStyle/>
          <a:p>
            <a:fld id="{5F33D40F-B22E-45FF-BADA-EE8B5ACB92FA}" type="datetime1">
              <a:rPr lang="fi-FI" smtClean="0"/>
              <a:pPr/>
              <a:t>26.3.2026</a:t>
            </a:fld>
            <a:endParaRPr lang="fi-FI"/>
          </a:p>
        </p:txBody>
      </p:sp>
      <p:sp>
        <p:nvSpPr>
          <p:cNvPr id="32" name="Dian numeron paikkamerkki 5">
            <a:extLst>
              <a:ext uri="{FF2B5EF4-FFF2-40B4-BE49-F238E27FC236}">
                <a16:creationId xmlns:a16="http://schemas.microsoft.com/office/drawing/2014/main" id="{D990B713-0525-4EC9-9DCD-9BA0C7C78F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67521" y="6356351"/>
            <a:ext cx="1071155" cy="365125"/>
          </a:xfrm>
        </p:spPr>
        <p:txBody>
          <a:bodyPr/>
          <a:lstStyle/>
          <a:p>
            <a:r>
              <a:rPr lang="fi-FI"/>
              <a:t>SIVU </a:t>
            </a:r>
            <a:fld id="{395C3D94-F3B0-4BF8-973B-87B4959310A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33" name="Alatunnisteen paikkamerkki 4">
            <a:extLst>
              <a:ext uri="{FF2B5EF4-FFF2-40B4-BE49-F238E27FC236}">
                <a16:creationId xmlns:a16="http://schemas.microsoft.com/office/drawing/2014/main" id="{154ECEF0-F796-4674-A439-8D83BDAA21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38675" y="6356352"/>
            <a:ext cx="6715124" cy="365125"/>
          </a:xfrm>
        </p:spPr>
        <p:txBody>
          <a:bodyPr lIns="216000"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53313790"/>
      </p:ext>
    </p:extLst>
  </p:cSld>
  <p:clrMapOvr>
    <a:masterClrMapping/>
  </p:clrMapOvr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10" name="Sisällön paikkamerkki 9"/>
          <p:cNvSpPr>
            <a:spLocks noGrp="1"/>
          </p:cNvSpPr>
          <p:nvPr>
            <p:ph sz="quarter" idx="10"/>
          </p:nvPr>
        </p:nvSpPr>
        <p:spPr>
          <a:xfrm>
            <a:off x="1295467" y="2060848"/>
            <a:ext cx="9409045" cy="3960441"/>
          </a:xfrm>
        </p:spPr>
        <p:txBody>
          <a:bodyPr/>
          <a:lstStyle>
            <a:lvl1pPr>
              <a:spcBef>
                <a:spcPts val="900"/>
              </a:spcBef>
              <a:defRPr sz="2000"/>
            </a:lvl1pPr>
            <a:lvl2pPr>
              <a:spcBef>
                <a:spcPts val="900"/>
              </a:spcBef>
              <a:defRPr sz="2000"/>
            </a:lvl2pPr>
            <a:lvl3pPr>
              <a:spcBef>
                <a:spcPts val="900"/>
              </a:spcBef>
              <a:defRPr sz="1800"/>
            </a:lvl3pPr>
            <a:lvl4pPr>
              <a:spcBef>
                <a:spcPts val="900"/>
              </a:spcBef>
              <a:defRPr sz="1800"/>
            </a:lvl4pPr>
            <a:lvl5pPr>
              <a:spcBef>
                <a:spcPts val="900"/>
              </a:spcBef>
              <a:defRPr sz="16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8588820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 Teksti + 1 Kuva (muotti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69F2821-21E9-433E-9730-0D47F1BF6D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0" y="558802"/>
            <a:ext cx="5980111" cy="1498599"/>
          </a:xfrm>
        </p:spPr>
        <p:txBody>
          <a:bodyPr anchor="ctr">
            <a:normAutofit/>
          </a:bodyPr>
          <a:lstStyle>
            <a:lvl1pPr>
              <a:lnSpc>
                <a:spcPct val="100000"/>
              </a:lnSpc>
              <a:defRPr sz="33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FC69C6F5-879D-4843-8A4A-58CDCFB0A5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5980111" cy="4143375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5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8" name="Kuvan paikkamerkki 27">
            <a:extLst>
              <a:ext uri="{FF2B5EF4-FFF2-40B4-BE49-F238E27FC236}">
                <a16:creationId xmlns:a16="http://schemas.microsoft.com/office/drawing/2014/main" id="{4905EAD9-C1E6-4DE8-BE51-BAA3DFD86053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7543802" y="85641"/>
            <a:ext cx="6358175" cy="6397661"/>
          </a:xfrm>
          <a:custGeom>
            <a:avLst/>
            <a:gdLst>
              <a:gd name="connsiteX0" fmla="*/ 2051916 w 3588326"/>
              <a:gd name="connsiteY0" fmla="*/ 74 h 3610610"/>
              <a:gd name="connsiteX1" fmla="*/ 2477951 w 3588326"/>
              <a:gd name="connsiteY1" fmla="*/ 236054 h 3610610"/>
              <a:gd name="connsiteX2" fmla="*/ 3499575 w 3588326"/>
              <a:gd name="connsiteY2" fmla="*/ 1793819 h 3610610"/>
              <a:gd name="connsiteX3" fmla="*/ 3578729 w 3588326"/>
              <a:gd name="connsiteY3" fmla="*/ 1986165 h 3610610"/>
              <a:gd name="connsiteX4" fmla="*/ 3588326 w 3588326"/>
              <a:gd name="connsiteY4" fmla="*/ 2086790 h 3610610"/>
              <a:gd name="connsiteX5" fmla="*/ 3588326 w 3588326"/>
              <a:gd name="connsiteY5" fmla="*/ 2086791 h 3610610"/>
              <a:gd name="connsiteX6" fmla="*/ 3578729 w 3588326"/>
              <a:gd name="connsiteY6" fmla="*/ 2186427 h 3610610"/>
              <a:gd name="connsiteX7" fmla="*/ 3360261 w 3588326"/>
              <a:gd name="connsiteY7" fmla="*/ 2515710 h 3610610"/>
              <a:gd name="connsiteX8" fmla="*/ 1827827 w 3588326"/>
              <a:gd name="connsiteY8" fmla="*/ 3524669 h 3610610"/>
              <a:gd name="connsiteX9" fmla="*/ 1110156 w 3588326"/>
              <a:gd name="connsiteY9" fmla="*/ 3372693 h 3610610"/>
              <a:gd name="connsiteX10" fmla="*/ 88533 w 3588326"/>
              <a:gd name="connsiteY10" fmla="*/ 1814928 h 3610610"/>
              <a:gd name="connsiteX11" fmla="*/ 232066 w 3588326"/>
              <a:gd name="connsiteY11" fmla="*/ 1093035 h 3610610"/>
              <a:gd name="connsiteX12" fmla="*/ 1760280 w 3588326"/>
              <a:gd name="connsiteY12" fmla="*/ 84076 h 3610610"/>
              <a:gd name="connsiteX13" fmla="*/ 2051916 w 3588326"/>
              <a:gd name="connsiteY13" fmla="*/ 74 h 36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588326" h="3610610">
                <a:moveTo>
                  <a:pt x="2051916" y="74"/>
                </a:moveTo>
                <a:cubicBezTo>
                  <a:pt x="2218389" y="2877"/>
                  <a:pt x="2380326" y="85659"/>
                  <a:pt x="2477951" y="236054"/>
                </a:cubicBezTo>
                <a:lnTo>
                  <a:pt x="3499575" y="1793819"/>
                </a:lnTo>
                <a:cubicBezTo>
                  <a:pt x="3539680" y="1853977"/>
                  <a:pt x="3565801" y="1919412"/>
                  <a:pt x="3578729" y="1986165"/>
                </a:cubicBezTo>
                <a:lnTo>
                  <a:pt x="3588326" y="2086790"/>
                </a:lnTo>
                <a:lnTo>
                  <a:pt x="3588326" y="2086791"/>
                </a:lnTo>
                <a:lnTo>
                  <a:pt x="3578729" y="2186427"/>
                </a:lnTo>
                <a:cubicBezTo>
                  <a:pt x="3553399" y="2317296"/>
                  <a:pt x="3478466" y="2437611"/>
                  <a:pt x="3360261" y="2515710"/>
                </a:cubicBezTo>
                <a:lnTo>
                  <a:pt x="1827827" y="3524669"/>
                </a:lnTo>
                <a:cubicBezTo>
                  <a:pt x="1591418" y="3685089"/>
                  <a:pt x="1270576" y="3613322"/>
                  <a:pt x="1110156" y="3372693"/>
                </a:cubicBezTo>
                <a:lnTo>
                  <a:pt x="88533" y="1814928"/>
                </a:lnTo>
                <a:cubicBezTo>
                  <a:pt x="-71887" y="1574297"/>
                  <a:pt x="-8565" y="1249235"/>
                  <a:pt x="232066" y="1093035"/>
                </a:cubicBezTo>
                <a:lnTo>
                  <a:pt x="1760280" y="84076"/>
                </a:lnTo>
                <a:cubicBezTo>
                  <a:pt x="1850517" y="25502"/>
                  <a:pt x="1952033" y="-1609"/>
                  <a:pt x="2051916" y="74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r>
              <a:rPr lang="fi-FI"/>
              <a:t>Lisää kuva napsauttamalla kuvaketta</a:t>
            </a:r>
          </a:p>
        </p:txBody>
      </p:sp>
      <p:pic>
        <p:nvPicPr>
          <p:cNvPr id="16" name="Kuva 15">
            <a:extLst>
              <a:ext uri="{FF2B5EF4-FFF2-40B4-BE49-F238E27FC236}">
                <a16:creationId xmlns:a16="http://schemas.microsoft.com/office/drawing/2014/main" id="{F51DBCBE-1FCA-4BEF-AE89-6F35F21758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4575" y="6476453"/>
            <a:ext cx="1905000" cy="124918"/>
          </a:xfrm>
          <a:prstGeom prst="rect">
            <a:avLst/>
          </a:prstGeom>
        </p:spPr>
      </p:pic>
      <p:sp>
        <p:nvSpPr>
          <p:cNvPr id="17" name="Päivämäärän paikkamerkki 3">
            <a:extLst>
              <a:ext uri="{FF2B5EF4-FFF2-40B4-BE49-F238E27FC236}">
                <a16:creationId xmlns:a16="http://schemas.microsoft.com/office/drawing/2014/main" id="{00652708-8FF8-4483-92B8-7884A814B34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59505" y="6356352"/>
            <a:ext cx="1008017" cy="365125"/>
          </a:xfrm>
        </p:spPr>
        <p:txBody>
          <a:bodyPr/>
          <a:lstStyle/>
          <a:p>
            <a:fld id="{5F33D40F-B22E-45FF-BADA-EE8B5ACB92FA}" type="datetime1">
              <a:rPr lang="fi-FI" smtClean="0"/>
              <a:pPr/>
              <a:t>26.3.2026</a:t>
            </a:fld>
            <a:endParaRPr lang="fi-FI"/>
          </a:p>
        </p:txBody>
      </p:sp>
      <p:sp>
        <p:nvSpPr>
          <p:cNvPr id="19" name="Dian numeron paikkamerkki 5">
            <a:extLst>
              <a:ext uri="{FF2B5EF4-FFF2-40B4-BE49-F238E27FC236}">
                <a16:creationId xmlns:a16="http://schemas.microsoft.com/office/drawing/2014/main" id="{FB396018-59AF-4EC5-A1E8-D4ECA551E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67521" y="6356351"/>
            <a:ext cx="1071155" cy="365125"/>
          </a:xfrm>
        </p:spPr>
        <p:txBody>
          <a:bodyPr/>
          <a:lstStyle/>
          <a:p>
            <a:r>
              <a:rPr lang="fi-FI"/>
              <a:t>SIVU </a:t>
            </a:r>
            <a:fld id="{395C3D94-F3B0-4BF8-973B-87B4959310A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0" name="Alatunnisteen paikkamerkki 4">
            <a:extLst>
              <a:ext uri="{FF2B5EF4-FFF2-40B4-BE49-F238E27FC236}">
                <a16:creationId xmlns:a16="http://schemas.microsoft.com/office/drawing/2014/main" id="{B579CC2D-6DF8-4203-A33A-8F90743C08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38675" y="6356352"/>
            <a:ext cx="6715124" cy="365125"/>
          </a:xfrm>
        </p:spPr>
        <p:txBody>
          <a:bodyPr lIns="216000"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09281733"/>
      </p:ext>
    </p:extLst>
  </p:cSld>
  <p:clrMapOvr>
    <a:masterClrMapping/>
  </p:clrMapOvr>
  <p:hf hd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 Teksti + 2 Kuvaa (muotti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69F2821-21E9-433E-9730-0D47F1BF6D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0" y="558802"/>
            <a:ext cx="5980111" cy="1498599"/>
          </a:xfrm>
        </p:spPr>
        <p:txBody>
          <a:bodyPr anchor="ctr">
            <a:normAutofit/>
          </a:bodyPr>
          <a:lstStyle>
            <a:lvl1pPr>
              <a:lnSpc>
                <a:spcPct val="100000"/>
              </a:lnSpc>
              <a:defRPr sz="33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FC69C6F5-879D-4843-8A4A-58CDCFB0A5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808412" cy="4143375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5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8" name="Kuvan paikkamerkki 27">
            <a:extLst>
              <a:ext uri="{FF2B5EF4-FFF2-40B4-BE49-F238E27FC236}">
                <a16:creationId xmlns:a16="http://schemas.microsoft.com/office/drawing/2014/main" id="{4905EAD9-C1E6-4DE8-BE51-BAA3DFD86053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7543802" y="85641"/>
            <a:ext cx="6358175" cy="6397661"/>
          </a:xfrm>
          <a:custGeom>
            <a:avLst/>
            <a:gdLst>
              <a:gd name="connsiteX0" fmla="*/ 2051916 w 3588326"/>
              <a:gd name="connsiteY0" fmla="*/ 74 h 3610610"/>
              <a:gd name="connsiteX1" fmla="*/ 2477951 w 3588326"/>
              <a:gd name="connsiteY1" fmla="*/ 236054 h 3610610"/>
              <a:gd name="connsiteX2" fmla="*/ 3499575 w 3588326"/>
              <a:gd name="connsiteY2" fmla="*/ 1793819 h 3610610"/>
              <a:gd name="connsiteX3" fmla="*/ 3578729 w 3588326"/>
              <a:gd name="connsiteY3" fmla="*/ 1986165 h 3610610"/>
              <a:gd name="connsiteX4" fmla="*/ 3588326 w 3588326"/>
              <a:gd name="connsiteY4" fmla="*/ 2086790 h 3610610"/>
              <a:gd name="connsiteX5" fmla="*/ 3588326 w 3588326"/>
              <a:gd name="connsiteY5" fmla="*/ 2086791 h 3610610"/>
              <a:gd name="connsiteX6" fmla="*/ 3578729 w 3588326"/>
              <a:gd name="connsiteY6" fmla="*/ 2186427 h 3610610"/>
              <a:gd name="connsiteX7" fmla="*/ 3360261 w 3588326"/>
              <a:gd name="connsiteY7" fmla="*/ 2515710 h 3610610"/>
              <a:gd name="connsiteX8" fmla="*/ 1827827 w 3588326"/>
              <a:gd name="connsiteY8" fmla="*/ 3524669 h 3610610"/>
              <a:gd name="connsiteX9" fmla="*/ 1110156 w 3588326"/>
              <a:gd name="connsiteY9" fmla="*/ 3372693 h 3610610"/>
              <a:gd name="connsiteX10" fmla="*/ 88533 w 3588326"/>
              <a:gd name="connsiteY10" fmla="*/ 1814928 h 3610610"/>
              <a:gd name="connsiteX11" fmla="*/ 232066 w 3588326"/>
              <a:gd name="connsiteY11" fmla="*/ 1093035 h 3610610"/>
              <a:gd name="connsiteX12" fmla="*/ 1760280 w 3588326"/>
              <a:gd name="connsiteY12" fmla="*/ 84076 h 3610610"/>
              <a:gd name="connsiteX13" fmla="*/ 2051916 w 3588326"/>
              <a:gd name="connsiteY13" fmla="*/ 74 h 36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588326" h="3610610">
                <a:moveTo>
                  <a:pt x="2051916" y="74"/>
                </a:moveTo>
                <a:cubicBezTo>
                  <a:pt x="2218389" y="2877"/>
                  <a:pt x="2380326" y="85659"/>
                  <a:pt x="2477951" y="236054"/>
                </a:cubicBezTo>
                <a:lnTo>
                  <a:pt x="3499575" y="1793819"/>
                </a:lnTo>
                <a:cubicBezTo>
                  <a:pt x="3539680" y="1853977"/>
                  <a:pt x="3565801" y="1919412"/>
                  <a:pt x="3578729" y="1986165"/>
                </a:cubicBezTo>
                <a:lnTo>
                  <a:pt x="3588326" y="2086790"/>
                </a:lnTo>
                <a:lnTo>
                  <a:pt x="3588326" y="2086791"/>
                </a:lnTo>
                <a:lnTo>
                  <a:pt x="3578729" y="2186427"/>
                </a:lnTo>
                <a:cubicBezTo>
                  <a:pt x="3553399" y="2317296"/>
                  <a:pt x="3478466" y="2437611"/>
                  <a:pt x="3360261" y="2515710"/>
                </a:cubicBezTo>
                <a:lnTo>
                  <a:pt x="1827827" y="3524669"/>
                </a:lnTo>
                <a:cubicBezTo>
                  <a:pt x="1591418" y="3685089"/>
                  <a:pt x="1270576" y="3613322"/>
                  <a:pt x="1110156" y="3372693"/>
                </a:cubicBezTo>
                <a:lnTo>
                  <a:pt x="88533" y="1814928"/>
                </a:lnTo>
                <a:cubicBezTo>
                  <a:pt x="-71887" y="1574297"/>
                  <a:pt x="-8565" y="1249235"/>
                  <a:pt x="232066" y="1093035"/>
                </a:cubicBezTo>
                <a:lnTo>
                  <a:pt x="1760280" y="84076"/>
                </a:lnTo>
                <a:cubicBezTo>
                  <a:pt x="1850517" y="25502"/>
                  <a:pt x="1952033" y="-1609"/>
                  <a:pt x="2051916" y="74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29" name="Kuvan paikkamerkki 28">
            <a:extLst>
              <a:ext uri="{FF2B5EF4-FFF2-40B4-BE49-F238E27FC236}">
                <a16:creationId xmlns:a16="http://schemas.microsoft.com/office/drawing/2014/main" id="{B765030A-6CF2-44A9-8562-C67CE8F637E1}"/>
              </a:ext>
            </a:extLst>
          </p:cNvPr>
          <p:cNvSpPr>
            <a:spLocks noGrp="1" noChangeAspect="1"/>
          </p:cNvSpPr>
          <p:nvPr>
            <p:ph type="pic" sz="quarter" idx="17"/>
          </p:nvPr>
        </p:nvSpPr>
        <p:spPr>
          <a:xfrm>
            <a:off x="4803489" y="2872691"/>
            <a:ext cx="3588327" cy="3610610"/>
          </a:xfrm>
          <a:custGeom>
            <a:avLst/>
            <a:gdLst>
              <a:gd name="connsiteX0" fmla="*/ 2051916 w 3588326"/>
              <a:gd name="connsiteY0" fmla="*/ 74 h 3610610"/>
              <a:gd name="connsiteX1" fmla="*/ 2477951 w 3588326"/>
              <a:gd name="connsiteY1" fmla="*/ 236054 h 3610610"/>
              <a:gd name="connsiteX2" fmla="*/ 3499575 w 3588326"/>
              <a:gd name="connsiteY2" fmla="*/ 1793819 h 3610610"/>
              <a:gd name="connsiteX3" fmla="*/ 3578729 w 3588326"/>
              <a:gd name="connsiteY3" fmla="*/ 1986165 h 3610610"/>
              <a:gd name="connsiteX4" fmla="*/ 3588326 w 3588326"/>
              <a:gd name="connsiteY4" fmla="*/ 2086790 h 3610610"/>
              <a:gd name="connsiteX5" fmla="*/ 3588326 w 3588326"/>
              <a:gd name="connsiteY5" fmla="*/ 2086791 h 3610610"/>
              <a:gd name="connsiteX6" fmla="*/ 3578729 w 3588326"/>
              <a:gd name="connsiteY6" fmla="*/ 2186427 h 3610610"/>
              <a:gd name="connsiteX7" fmla="*/ 3360261 w 3588326"/>
              <a:gd name="connsiteY7" fmla="*/ 2515710 h 3610610"/>
              <a:gd name="connsiteX8" fmla="*/ 1827827 w 3588326"/>
              <a:gd name="connsiteY8" fmla="*/ 3524669 h 3610610"/>
              <a:gd name="connsiteX9" fmla="*/ 1110156 w 3588326"/>
              <a:gd name="connsiteY9" fmla="*/ 3372693 h 3610610"/>
              <a:gd name="connsiteX10" fmla="*/ 88533 w 3588326"/>
              <a:gd name="connsiteY10" fmla="*/ 1814928 h 3610610"/>
              <a:gd name="connsiteX11" fmla="*/ 232066 w 3588326"/>
              <a:gd name="connsiteY11" fmla="*/ 1093035 h 3610610"/>
              <a:gd name="connsiteX12" fmla="*/ 1760280 w 3588326"/>
              <a:gd name="connsiteY12" fmla="*/ 84076 h 3610610"/>
              <a:gd name="connsiteX13" fmla="*/ 2051916 w 3588326"/>
              <a:gd name="connsiteY13" fmla="*/ 74 h 36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588326" h="3610610">
                <a:moveTo>
                  <a:pt x="2051916" y="74"/>
                </a:moveTo>
                <a:cubicBezTo>
                  <a:pt x="2218389" y="2877"/>
                  <a:pt x="2380326" y="85659"/>
                  <a:pt x="2477951" y="236054"/>
                </a:cubicBezTo>
                <a:lnTo>
                  <a:pt x="3499575" y="1793819"/>
                </a:lnTo>
                <a:cubicBezTo>
                  <a:pt x="3539680" y="1853977"/>
                  <a:pt x="3565801" y="1919412"/>
                  <a:pt x="3578729" y="1986165"/>
                </a:cubicBezTo>
                <a:lnTo>
                  <a:pt x="3588326" y="2086790"/>
                </a:lnTo>
                <a:lnTo>
                  <a:pt x="3588326" y="2086791"/>
                </a:lnTo>
                <a:lnTo>
                  <a:pt x="3578729" y="2186427"/>
                </a:lnTo>
                <a:cubicBezTo>
                  <a:pt x="3553399" y="2317296"/>
                  <a:pt x="3478466" y="2437611"/>
                  <a:pt x="3360261" y="2515710"/>
                </a:cubicBezTo>
                <a:lnTo>
                  <a:pt x="1827827" y="3524669"/>
                </a:lnTo>
                <a:cubicBezTo>
                  <a:pt x="1591418" y="3685089"/>
                  <a:pt x="1270576" y="3613322"/>
                  <a:pt x="1110156" y="3372693"/>
                </a:cubicBezTo>
                <a:lnTo>
                  <a:pt x="88533" y="1814928"/>
                </a:lnTo>
                <a:cubicBezTo>
                  <a:pt x="-71887" y="1574297"/>
                  <a:pt x="-8565" y="1249235"/>
                  <a:pt x="232066" y="1093035"/>
                </a:cubicBezTo>
                <a:lnTo>
                  <a:pt x="1760280" y="84076"/>
                </a:lnTo>
                <a:cubicBezTo>
                  <a:pt x="1850517" y="25502"/>
                  <a:pt x="1952033" y="-1609"/>
                  <a:pt x="2051916" y="74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r>
              <a:rPr lang="fi-FI"/>
              <a:t>Lisää kuva napsauttamalla kuvaketta</a:t>
            </a:r>
          </a:p>
        </p:txBody>
      </p:sp>
      <p:pic>
        <p:nvPicPr>
          <p:cNvPr id="17" name="Kuva 16">
            <a:extLst>
              <a:ext uri="{FF2B5EF4-FFF2-40B4-BE49-F238E27FC236}">
                <a16:creationId xmlns:a16="http://schemas.microsoft.com/office/drawing/2014/main" id="{AB914119-61BC-4EB0-95FD-6E73524143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4575" y="6476453"/>
            <a:ext cx="1905000" cy="124918"/>
          </a:xfrm>
          <a:prstGeom prst="rect">
            <a:avLst/>
          </a:prstGeom>
        </p:spPr>
      </p:pic>
      <p:sp>
        <p:nvSpPr>
          <p:cNvPr id="18" name="Päivämäärän paikkamerkki 3">
            <a:extLst>
              <a:ext uri="{FF2B5EF4-FFF2-40B4-BE49-F238E27FC236}">
                <a16:creationId xmlns:a16="http://schemas.microsoft.com/office/drawing/2014/main" id="{69764465-2361-4F76-94E0-561A35AC28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59505" y="6356352"/>
            <a:ext cx="1008017" cy="365125"/>
          </a:xfrm>
        </p:spPr>
        <p:txBody>
          <a:bodyPr/>
          <a:lstStyle/>
          <a:p>
            <a:fld id="{5F33D40F-B22E-45FF-BADA-EE8B5ACB92FA}" type="datetime1">
              <a:rPr lang="fi-FI" smtClean="0"/>
              <a:pPr/>
              <a:t>26.3.2026</a:t>
            </a:fld>
            <a:endParaRPr lang="fi-FI"/>
          </a:p>
        </p:txBody>
      </p:sp>
      <p:sp>
        <p:nvSpPr>
          <p:cNvPr id="20" name="Dian numeron paikkamerkki 5">
            <a:extLst>
              <a:ext uri="{FF2B5EF4-FFF2-40B4-BE49-F238E27FC236}">
                <a16:creationId xmlns:a16="http://schemas.microsoft.com/office/drawing/2014/main" id="{745FF23F-C00C-402E-8BFC-1B2690CB6A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67521" y="6356351"/>
            <a:ext cx="1071155" cy="365125"/>
          </a:xfrm>
        </p:spPr>
        <p:txBody>
          <a:bodyPr/>
          <a:lstStyle/>
          <a:p>
            <a:r>
              <a:rPr lang="fi-FI"/>
              <a:t>SIVU </a:t>
            </a:r>
            <a:fld id="{395C3D94-F3B0-4BF8-973B-87B4959310A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1" name="Alatunnisteen paikkamerkki 4">
            <a:extLst>
              <a:ext uri="{FF2B5EF4-FFF2-40B4-BE49-F238E27FC236}">
                <a16:creationId xmlns:a16="http://schemas.microsoft.com/office/drawing/2014/main" id="{1806A644-768F-4CBF-B055-6CD99CF0AC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38675" y="6356352"/>
            <a:ext cx="6715124" cy="365125"/>
          </a:xfrm>
        </p:spPr>
        <p:txBody>
          <a:bodyPr lIns="216000"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45478922"/>
      </p:ext>
    </p:extLst>
  </p:cSld>
  <p:clrMapOvr>
    <a:masterClrMapping/>
  </p:clrMapOvr>
  <p:hf hd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 Teksti + 1 Kuva (neliö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EC93F10-C8AB-4137-9337-160D669A2B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549276"/>
            <a:ext cx="4533899" cy="946151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21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CDA00123-B381-4164-8903-067B1D72F6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0" y="1495427"/>
            <a:ext cx="4533900" cy="4705349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3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Kuvan paikkamerkki 5">
            <a:extLst>
              <a:ext uri="{FF2B5EF4-FFF2-40B4-BE49-F238E27FC236}">
                <a16:creationId xmlns:a16="http://schemas.microsoft.com/office/drawing/2014/main" id="{87BB7AE9-B06B-47B6-B2DC-C47924B1028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373688" y="549276"/>
            <a:ext cx="5978525" cy="5651501"/>
          </a:xfrm>
          <a:prstGeom prst="roundRect">
            <a:avLst>
              <a:gd name="adj" fmla="val 1495"/>
            </a:avLst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fi-FI"/>
              <a:t>Lisää kuva napsauttamalla kuvaketta</a:t>
            </a:r>
            <a:endParaRPr lang="en-GB"/>
          </a:p>
        </p:txBody>
      </p:sp>
      <p:pic>
        <p:nvPicPr>
          <p:cNvPr id="16" name="Kuva 15">
            <a:extLst>
              <a:ext uri="{FF2B5EF4-FFF2-40B4-BE49-F238E27FC236}">
                <a16:creationId xmlns:a16="http://schemas.microsoft.com/office/drawing/2014/main" id="{FB50038F-1ADB-4A19-AF2E-2511ECC04E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4575" y="6476453"/>
            <a:ext cx="1905000" cy="124918"/>
          </a:xfrm>
          <a:prstGeom prst="rect">
            <a:avLst/>
          </a:prstGeom>
        </p:spPr>
      </p:pic>
      <p:sp>
        <p:nvSpPr>
          <p:cNvPr id="17" name="Päivämäärän paikkamerkki 3">
            <a:extLst>
              <a:ext uri="{FF2B5EF4-FFF2-40B4-BE49-F238E27FC236}">
                <a16:creationId xmlns:a16="http://schemas.microsoft.com/office/drawing/2014/main" id="{D5B3832E-71CF-4C19-8B2E-D5FB4A06B6E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59505" y="6356352"/>
            <a:ext cx="1008017" cy="365125"/>
          </a:xfrm>
        </p:spPr>
        <p:txBody>
          <a:bodyPr/>
          <a:lstStyle/>
          <a:p>
            <a:fld id="{5F33D40F-B22E-45FF-BADA-EE8B5ACB92FA}" type="datetime1">
              <a:rPr lang="fi-FI" smtClean="0"/>
              <a:pPr/>
              <a:t>26.3.2026</a:t>
            </a:fld>
            <a:endParaRPr lang="fi-FI"/>
          </a:p>
        </p:txBody>
      </p:sp>
      <p:sp>
        <p:nvSpPr>
          <p:cNvPr id="19" name="Dian numeron paikkamerkki 5">
            <a:extLst>
              <a:ext uri="{FF2B5EF4-FFF2-40B4-BE49-F238E27FC236}">
                <a16:creationId xmlns:a16="http://schemas.microsoft.com/office/drawing/2014/main" id="{42A81414-D774-4E16-A2AD-7307217D08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67521" y="6356351"/>
            <a:ext cx="1071155" cy="365125"/>
          </a:xfrm>
        </p:spPr>
        <p:txBody>
          <a:bodyPr/>
          <a:lstStyle/>
          <a:p>
            <a:r>
              <a:rPr lang="fi-FI"/>
              <a:t>SIVU </a:t>
            </a:r>
            <a:fld id="{395C3D94-F3B0-4BF8-973B-87B4959310A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0" name="Alatunnisteen paikkamerkki 4">
            <a:extLst>
              <a:ext uri="{FF2B5EF4-FFF2-40B4-BE49-F238E27FC236}">
                <a16:creationId xmlns:a16="http://schemas.microsoft.com/office/drawing/2014/main" id="{1C5CC6F3-E3F7-40AB-8C6E-4297250F34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38675" y="6356352"/>
            <a:ext cx="6715124" cy="365125"/>
          </a:xfrm>
        </p:spPr>
        <p:txBody>
          <a:bodyPr lIns="216000"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03516478"/>
      </p:ext>
    </p:extLst>
  </p:cSld>
  <p:clrMapOvr>
    <a:masterClrMapping/>
  </p:clrMapOvr>
  <p:hf hd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 Teksti + 1 Kuva, koko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EC93F10-C8AB-4137-9337-160D669A2B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7076" y="4131468"/>
            <a:ext cx="2865437" cy="781587"/>
          </a:xfrm>
          <a:prstGeom prst="roundRect">
            <a:avLst>
              <a:gd name="adj" fmla="val 6859"/>
            </a:avLst>
          </a:prstGeom>
          <a:solidFill>
            <a:schemeClr val="bg1"/>
          </a:solidFill>
        </p:spPr>
        <p:txBody>
          <a:bodyPr wrap="square" lIns="144000" tIns="144000" rIns="144000" bIns="144000" anchor="t">
            <a:spAutoFit/>
          </a:bodyPr>
          <a:lstStyle>
            <a:lvl1pPr>
              <a:lnSpc>
                <a:spcPct val="100000"/>
              </a:lnSpc>
              <a:defRPr sz="1500">
                <a:solidFill>
                  <a:schemeClr val="accent3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6" name="Kuvan paikkamerkki 5">
            <a:extLst>
              <a:ext uri="{FF2B5EF4-FFF2-40B4-BE49-F238E27FC236}">
                <a16:creationId xmlns:a16="http://schemas.microsoft.com/office/drawing/2014/main" id="{87BB7AE9-B06B-47B6-B2DC-C47924B1028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44577" y="352426"/>
            <a:ext cx="11580724" cy="5848350"/>
          </a:xfrm>
          <a:prstGeom prst="roundRect">
            <a:avLst>
              <a:gd name="adj" fmla="val 1495"/>
            </a:avLst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fi-FI"/>
              <a:t>Lisää kuva napsauttamalla kuvaketta</a:t>
            </a:r>
            <a:endParaRPr lang="en-GB"/>
          </a:p>
        </p:txBody>
      </p:sp>
      <p:pic>
        <p:nvPicPr>
          <p:cNvPr id="15" name="Kuva 14">
            <a:extLst>
              <a:ext uri="{FF2B5EF4-FFF2-40B4-BE49-F238E27FC236}">
                <a16:creationId xmlns:a16="http://schemas.microsoft.com/office/drawing/2014/main" id="{E405B57E-DBC9-4852-B2B3-A3B50E9678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4575" y="6476453"/>
            <a:ext cx="1905000" cy="124918"/>
          </a:xfrm>
          <a:prstGeom prst="rect">
            <a:avLst/>
          </a:prstGeom>
        </p:spPr>
      </p:pic>
      <p:sp>
        <p:nvSpPr>
          <p:cNvPr id="16" name="Päivämäärän paikkamerkki 3">
            <a:extLst>
              <a:ext uri="{FF2B5EF4-FFF2-40B4-BE49-F238E27FC236}">
                <a16:creationId xmlns:a16="http://schemas.microsoft.com/office/drawing/2014/main" id="{B40F63C0-460A-4075-A1A2-2B48586E812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59505" y="6356352"/>
            <a:ext cx="1008017" cy="365125"/>
          </a:xfrm>
        </p:spPr>
        <p:txBody>
          <a:bodyPr/>
          <a:lstStyle/>
          <a:p>
            <a:fld id="{5F33D40F-B22E-45FF-BADA-EE8B5ACB92FA}" type="datetime1">
              <a:rPr lang="fi-FI" smtClean="0"/>
              <a:pPr/>
              <a:t>26.3.2026</a:t>
            </a:fld>
            <a:endParaRPr lang="fi-FI"/>
          </a:p>
        </p:txBody>
      </p:sp>
      <p:sp>
        <p:nvSpPr>
          <p:cNvPr id="18" name="Dian numeron paikkamerkki 5">
            <a:extLst>
              <a:ext uri="{FF2B5EF4-FFF2-40B4-BE49-F238E27FC236}">
                <a16:creationId xmlns:a16="http://schemas.microsoft.com/office/drawing/2014/main" id="{6604D4C0-8E84-4A19-968C-1B0019F09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67521" y="6356351"/>
            <a:ext cx="1071155" cy="365125"/>
          </a:xfrm>
        </p:spPr>
        <p:txBody>
          <a:bodyPr/>
          <a:lstStyle/>
          <a:p>
            <a:r>
              <a:rPr lang="fi-FI"/>
              <a:t>SIVU </a:t>
            </a:r>
            <a:fld id="{395C3D94-F3B0-4BF8-973B-87B4959310A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9" name="Alatunnisteen paikkamerkki 4">
            <a:extLst>
              <a:ext uri="{FF2B5EF4-FFF2-40B4-BE49-F238E27FC236}">
                <a16:creationId xmlns:a16="http://schemas.microsoft.com/office/drawing/2014/main" id="{73639AE1-074E-4F2F-A132-D7EBC58F88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38675" y="6356352"/>
            <a:ext cx="6715124" cy="365125"/>
          </a:xfrm>
        </p:spPr>
        <p:txBody>
          <a:bodyPr lIns="216000"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14725726"/>
      </p:ext>
    </p:extLst>
  </p:cSld>
  <p:clrMapOvr>
    <a:masterClrMapping/>
  </p:clrMapOvr>
  <p:hf hd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 Teksti + 2 Kuva, koko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EC93F10-C8AB-4137-9337-160D669A2B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75" y="3491016"/>
            <a:ext cx="4533899" cy="546870"/>
          </a:xfrm>
          <a:prstGeom prst="roundRect">
            <a:avLst>
              <a:gd name="adj" fmla="val 8695"/>
            </a:avLst>
          </a:prstGeom>
          <a:solidFill>
            <a:schemeClr val="bg1"/>
          </a:solidFill>
        </p:spPr>
        <p:txBody>
          <a:bodyPr wrap="square" lIns="144000" tIns="144000" rIns="144000" bIns="144000" anchor="t">
            <a:spAutoFit/>
          </a:bodyPr>
          <a:lstStyle>
            <a:lvl1pPr>
              <a:lnSpc>
                <a:spcPct val="100000"/>
              </a:lnSpc>
              <a:defRPr sz="15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CDA00123-B381-4164-8903-067B1D72F6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14875" y="4274124"/>
            <a:ext cx="4533900" cy="469896"/>
          </a:xfrm>
          <a:prstGeom prst="roundRect">
            <a:avLst>
              <a:gd name="adj" fmla="val 7103"/>
            </a:avLst>
          </a:prstGeom>
          <a:solidFill>
            <a:schemeClr val="bg1"/>
          </a:solidFill>
        </p:spPr>
        <p:txBody>
          <a:bodyPr wrap="square" lIns="144000" tIns="144000" rIns="144000" bIns="144000">
            <a:spAutoFit/>
          </a:bodyPr>
          <a:lstStyle>
            <a:lvl1pPr marL="0" indent="0">
              <a:lnSpc>
                <a:spcPct val="100000"/>
              </a:lnSpc>
              <a:buNone/>
              <a:defRPr sz="10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0" name="Kuvan paikkamerkki 5">
            <a:extLst>
              <a:ext uri="{FF2B5EF4-FFF2-40B4-BE49-F238E27FC236}">
                <a16:creationId xmlns:a16="http://schemas.microsoft.com/office/drawing/2014/main" id="{AB434DAB-F536-4FB2-B0ED-68248A74493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44576" y="352426"/>
            <a:ext cx="6473739" cy="5848350"/>
          </a:xfrm>
          <a:prstGeom prst="roundRect">
            <a:avLst>
              <a:gd name="adj" fmla="val 1495"/>
            </a:avLst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fi-FI"/>
              <a:t>Lisää kuva napsauttamalla kuvaketta</a:t>
            </a:r>
            <a:endParaRPr lang="en-GB"/>
          </a:p>
        </p:txBody>
      </p:sp>
      <p:sp>
        <p:nvSpPr>
          <p:cNvPr id="6" name="Kuvan paikkamerkki 5">
            <a:extLst>
              <a:ext uri="{FF2B5EF4-FFF2-40B4-BE49-F238E27FC236}">
                <a16:creationId xmlns:a16="http://schemas.microsoft.com/office/drawing/2014/main" id="{87BB7AE9-B06B-47B6-B2DC-C47924B1028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981825" y="352426"/>
            <a:ext cx="4943475" cy="5848350"/>
          </a:xfrm>
          <a:prstGeom prst="roundRect">
            <a:avLst>
              <a:gd name="adj" fmla="val 1495"/>
            </a:avLst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fi-FI"/>
              <a:t>Lisää kuva napsauttamalla kuvaketta</a:t>
            </a:r>
            <a:endParaRPr lang="en-GB"/>
          </a:p>
        </p:txBody>
      </p:sp>
      <p:pic>
        <p:nvPicPr>
          <p:cNvPr id="17" name="Kuva 16">
            <a:extLst>
              <a:ext uri="{FF2B5EF4-FFF2-40B4-BE49-F238E27FC236}">
                <a16:creationId xmlns:a16="http://schemas.microsoft.com/office/drawing/2014/main" id="{620F9E7D-3032-4B01-A333-4A056FAE20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4575" y="6476453"/>
            <a:ext cx="1905000" cy="124918"/>
          </a:xfrm>
          <a:prstGeom prst="rect">
            <a:avLst/>
          </a:prstGeom>
        </p:spPr>
      </p:pic>
      <p:sp>
        <p:nvSpPr>
          <p:cNvPr id="18" name="Päivämäärän paikkamerkki 3">
            <a:extLst>
              <a:ext uri="{FF2B5EF4-FFF2-40B4-BE49-F238E27FC236}">
                <a16:creationId xmlns:a16="http://schemas.microsoft.com/office/drawing/2014/main" id="{52911FB4-ACE4-404F-A28F-5A7C564C528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59505" y="6356352"/>
            <a:ext cx="1008017" cy="365125"/>
          </a:xfrm>
        </p:spPr>
        <p:txBody>
          <a:bodyPr/>
          <a:lstStyle/>
          <a:p>
            <a:fld id="{5F33D40F-B22E-45FF-BADA-EE8B5ACB92FA}" type="datetime1">
              <a:rPr lang="fi-FI" smtClean="0"/>
              <a:pPr/>
              <a:t>26.3.2026</a:t>
            </a:fld>
            <a:endParaRPr lang="fi-FI"/>
          </a:p>
        </p:txBody>
      </p:sp>
      <p:sp>
        <p:nvSpPr>
          <p:cNvPr id="20" name="Dian numeron paikkamerkki 5">
            <a:extLst>
              <a:ext uri="{FF2B5EF4-FFF2-40B4-BE49-F238E27FC236}">
                <a16:creationId xmlns:a16="http://schemas.microsoft.com/office/drawing/2014/main" id="{A93EE86C-41DE-4C94-B362-62BEEC6D20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67521" y="6356351"/>
            <a:ext cx="1071155" cy="365125"/>
          </a:xfrm>
        </p:spPr>
        <p:txBody>
          <a:bodyPr/>
          <a:lstStyle/>
          <a:p>
            <a:r>
              <a:rPr lang="fi-FI"/>
              <a:t>SIVU </a:t>
            </a:r>
            <a:fld id="{395C3D94-F3B0-4BF8-973B-87B4959310A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1" name="Alatunnisteen paikkamerkki 4">
            <a:extLst>
              <a:ext uri="{FF2B5EF4-FFF2-40B4-BE49-F238E27FC236}">
                <a16:creationId xmlns:a16="http://schemas.microsoft.com/office/drawing/2014/main" id="{FB266354-1673-4C55-9561-B4380A9633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38675" y="6356352"/>
            <a:ext cx="6715124" cy="365125"/>
          </a:xfrm>
        </p:spPr>
        <p:txBody>
          <a:bodyPr lIns="216000"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52275487"/>
      </p:ext>
    </p:extLst>
  </p:cSld>
  <p:clrMapOvr>
    <a:masterClrMapping/>
  </p:clrMapOvr>
  <p:hf hd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 Teksti + 1 Kuva (vaak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EC93F10-C8AB-4137-9337-160D669A2B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549276"/>
            <a:ext cx="4533899" cy="2279651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24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CDA00123-B381-4164-8903-067B1D72F6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375273" y="549276"/>
            <a:ext cx="5976939" cy="2279651"/>
          </a:xfr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13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Kuvan paikkamerkki 5">
            <a:extLst>
              <a:ext uri="{FF2B5EF4-FFF2-40B4-BE49-F238E27FC236}">
                <a16:creationId xmlns:a16="http://schemas.microsoft.com/office/drawing/2014/main" id="{87BB7AE9-B06B-47B6-B2DC-C47924B1028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9789" y="3076576"/>
            <a:ext cx="10512425" cy="3124201"/>
          </a:xfrm>
          <a:prstGeom prst="roundRect">
            <a:avLst>
              <a:gd name="adj" fmla="val 1495"/>
            </a:avLst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fi-FI"/>
              <a:t>Lisää kuva napsauttamalla kuvaketta</a:t>
            </a:r>
            <a:endParaRPr lang="en-GB"/>
          </a:p>
        </p:txBody>
      </p:sp>
      <p:pic>
        <p:nvPicPr>
          <p:cNvPr id="16" name="Kuva 15">
            <a:extLst>
              <a:ext uri="{FF2B5EF4-FFF2-40B4-BE49-F238E27FC236}">
                <a16:creationId xmlns:a16="http://schemas.microsoft.com/office/drawing/2014/main" id="{91F9BAA7-E717-4698-8A07-451CE3480D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4575" y="6476453"/>
            <a:ext cx="1905000" cy="124918"/>
          </a:xfrm>
          <a:prstGeom prst="rect">
            <a:avLst/>
          </a:prstGeom>
        </p:spPr>
      </p:pic>
      <p:sp>
        <p:nvSpPr>
          <p:cNvPr id="17" name="Päivämäärän paikkamerkki 3">
            <a:extLst>
              <a:ext uri="{FF2B5EF4-FFF2-40B4-BE49-F238E27FC236}">
                <a16:creationId xmlns:a16="http://schemas.microsoft.com/office/drawing/2014/main" id="{80B38B73-AB41-403C-B04A-A03EF22D23A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59505" y="6356352"/>
            <a:ext cx="1008017" cy="365125"/>
          </a:xfrm>
        </p:spPr>
        <p:txBody>
          <a:bodyPr/>
          <a:lstStyle/>
          <a:p>
            <a:fld id="{5F33D40F-B22E-45FF-BADA-EE8B5ACB92FA}" type="datetime1">
              <a:rPr lang="fi-FI" smtClean="0"/>
              <a:pPr/>
              <a:t>26.3.2026</a:t>
            </a:fld>
            <a:endParaRPr lang="fi-FI"/>
          </a:p>
        </p:txBody>
      </p:sp>
      <p:sp>
        <p:nvSpPr>
          <p:cNvPr id="19" name="Dian numeron paikkamerkki 5">
            <a:extLst>
              <a:ext uri="{FF2B5EF4-FFF2-40B4-BE49-F238E27FC236}">
                <a16:creationId xmlns:a16="http://schemas.microsoft.com/office/drawing/2014/main" id="{7B8B0D60-EB87-4983-89E4-A5F80478AA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67521" y="6356351"/>
            <a:ext cx="1071155" cy="365125"/>
          </a:xfrm>
        </p:spPr>
        <p:txBody>
          <a:bodyPr/>
          <a:lstStyle/>
          <a:p>
            <a:r>
              <a:rPr lang="fi-FI"/>
              <a:t>SIVU </a:t>
            </a:r>
            <a:fld id="{395C3D94-F3B0-4BF8-973B-87B4959310A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0" name="Alatunnisteen paikkamerkki 4">
            <a:extLst>
              <a:ext uri="{FF2B5EF4-FFF2-40B4-BE49-F238E27FC236}">
                <a16:creationId xmlns:a16="http://schemas.microsoft.com/office/drawing/2014/main" id="{61304FB8-878E-4DA3-9D66-BEAD908C98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38675" y="6356352"/>
            <a:ext cx="6715124" cy="365125"/>
          </a:xfrm>
        </p:spPr>
        <p:txBody>
          <a:bodyPr lIns="216000"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60824488"/>
      </p:ext>
    </p:extLst>
  </p:cSld>
  <p:clrMapOvr>
    <a:masterClrMapping/>
  </p:clrMapOvr>
  <p:hf hd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 Teksti + 4 Kuvaa (neliö)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EC93F10-C8AB-4137-9337-160D669A2B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1979119"/>
            <a:ext cx="3589336" cy="946151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21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CDA00123-B381-4164-8903-067B1D72F6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1" y="2925268"/>
            <a:ext cx="3398836" cy="3275506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3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Kuvan paikkamerkki 5">
            <a:extLst>
              <a:ext uri="{FF2B5EF4-FFF2-40B4-BE49-F238E27FC236}">
                <a16:creationId xmlns:a16="http://schemas.microsoft.com/office/drawing/2014/main" id="{87BB7AE9-B06B-47B6-B2DC-C47924B1028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899275" y="504826"/>
            <a:ext cx="4446587" cy="5695948"/>
          </a:xfrm>
          <a:prstGeom prst="roundRect">
            <a:avLst>
              <a:gd name="adj" fmla="val 1495"/>
            </a:avLst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fi-FI"/>
              <a:t>Lisää kuva napsauttamalla kuvaketta</a:t>
            </a:r>
            <a:endParaRPr lang="en-GB"/>
          </a:p>
        </p:txBody>
      </p:sp>
      <p:sp>
        <p:nvSpPr>
          <p:cNvPr id="10" name="Kuvan paikkamerkki 5">
            <a:extLst>
              <a:ext uri="{FF2B5EF4-FFF2-40B4-BE49-F238E27FC236}">
                <a16:creationId xmlns:a16="http://schemas.microsoft.com/office/drawing/2014/main" id="{B6508934-CA2E-4A30-8A61-A4952313C61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943477" y="504826"/>
            <a:ext cx="1876425" cy="1844196"/>
          </a:xfrm>
          <a:prstGeom prst="roundRect">
            <a:avLst>
              <a:gd name="adj" fmla="val 1495"/>
            </a:avLst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fi-FI"/>
              <a:t>Lisää kuva napsauttamalla kuvaketta</a:t>
            </a:r>
            <a:endParaRPr lang="en-GB"/>
          </a:p>
        </p:txBody>
      </p:sp>
      <p:sp>
        <p:nvSpPr>
          <p:cNvPr id="11" name="Kuvan paikkamerkki 5">
            <a:extLst>
              <a:ext uri="{FF2B5EF4-FFF2-40B4-BE49-F238E27FC236}">
                <a16:creationId xmlns:a16="http://schemas.microsoft.com/office/drawing/2014/main" id="{6467B69D-4682-4D38-8775-7D938C63561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943477" y="2432050"/>
            <a:ext cx="1876425" cy="1793840"/>
          </a:xfrm>
          <a:prstGeom prst="roundRect">
            <a:avLst>
              <a:gd name="adj" fmla="val 1495"/>
            </a:avLst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fi-FI"/>
              <a:t>Lisää kuva napsauttamalla kuvaketta</a:t>
            </a:r>
            <a:endParaRPr lang="en-GB"/>
          </a:p>
        </p:txBody>
      </p:sp>
      <p:sp>
        <p:nvSpPr>
          <p:cNvPr id="15" name="Kuvan paikkamerkki 5">
            <a:extLst>
              <a:ext uri="{FF2B5EF4-FFF2-40B4-BE49-F238E27FC236}">
                <a16:creationId xmlns:a16="http://schemas.microsoft.com/office/drawing/2014/main" id="{CC8B3F27-F773-41EF-B4B7-42ECDE7749C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943477" y="4305300"/>
            <a:ext cx="1876425" cy="1894928"/>
          </a:xfrm>
          <a:prstGeom prst="roundRect">
            <a:avLst>
              <a:gd name="adj" fmla="val 1495"/>
            </a:avLst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fi-FI"/>
              <a:t>Lisää kuva napsauttamalla kuvaketta</a:t>
            </a:r>
            <a:endParaRPr lang="en-GB"/>
          </a:p>
        </p:txBody>
      </p:sp>
      <p:pic>
        <p:nvPicPr>
          <p:cNvPr id="19" name="Kuva 18">
            <a:extLst>
              <a:ext uri="{FF2B5EF4-FFF2-40B4-BE49-F238E27FC236}">
                <a16:creationId xmlns:a16="http://schemas.microsoft.com/office/drawing/2014/main" id="{D035838C-105F-466C-BBDA-0ECDE28405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4575" y="6476453"/>
            <a:ext cx="1905000" cy="124918"/>
          </a:xfrm>
          <a:prstGeom prst="rect">
            <a:avLst/>
          </a:prstGeom>
        </p:spPr>
      </p:pic>
      <p:sp>
        <p:nvSpPr>
          <p:cNvPr id="20" name="Päivämäärän paikkamerkki 3">
            <a:extLst>
              <a:ext uri="{FF2B5EF4-FFF2-40B4-BE49-F238E27FC236}">
                <a16:creationId xmlns:a16="http://schemas.microsoft.com/office/drawing/2014/main" id="{6AB800E7-8642-453D-AA78-132955D10E4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59505" y="6356352"/>
            <a:ext cx="1008017" cy="365125"/>
          </a:xfrm>
        </p:spPr>
        <p:txBody>
          <a:bodyPr/>
          <a:lstStyle/>
          <a:p>
            <a:fld id="{5F33D40F-B22E-45FF-BADA-EE8B5ACB92FA}" type="datetime1">
              <a:rPr lang="fi-FI" smtClean="0"/>
              <a:pPr/>
              <a:t>26.3.2026</a:t>
            </a:fld>
            <a:endParaRPr lang="fi-FI"/>
          </a:p>
        </p:txBody>
      </p:sp>
      <p:sp>
        <p:nvSpPr>
          <p:cNvPr id="22" name="Dian numeron paikkamerkki 5">
            <a:extLst>
              <a:ext uri="{FF2B5EF4-FFF2-40B4-BE49-F238E27FC236}">
                <a16:creationId xmlns:a16="http://schemas.microsoft.com/office/drawing/2014/main" id="{AE417452-32C0-457D-A64B-DEA04C6FCE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67521" y="6356351"/>
            <a:ext cx="1071155" cy="365125"/>
          </a:xfrm>
        </p:spPr>
        <p:txBody>
          <a:bodyPr/>
          <a:lstStyle/>
          <a:p>
            <a:r>
              <a:rPr lang="fi-FI"/>
              <a:t>SIVU </a:t>
            </a:r>
            <a:fld id="{395C3D94-F3B0-4BF8-973B-87B4959310A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3" name="Alatunnisteen paikkamerkki 4">
            <a:extLst>
              <a:ext uri="{FF2B5EF4-FFF2-40B4-BE49-F238E27FC236}">
                <a16:creationId xmlns:a16="http://schemas.microsoft.com/office/drawing/2014/main" id="{6B392DF8-CF81-45F9-96A9-7B3E0642AE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38675" y="6356352"/>
            <a:ext cx="6715124" cy="365125"/>
          </a:xfrm>
        </p:spPr>
        <p:txBody>
          <a:bodyPr lIns="216000"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04377824"/>
      </p:ext>
    </p:extLst>
  </p:cSld>
  <p:clrMapOvr>
    <a:masterClrMapping/>
  </p:clrMapOvr>
  <p:hf hd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 Teksti + 4 Kuvaa (neliö)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69F2821-21E9-433E-9730-0D47F1BF6D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558802"/>
            <a:ext cx="3600451" cy="1031875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21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FC69C6F5-879D-4843-8A4A-58CDCFB0A5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1590677"/>
            <a:ext cx="3600451" cy="4610099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3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1" name="Kuvan paikkamerkki 2">
            <a:extLst>
              <a:ext uri="{FF2B5EF4-FFF2-40B4-BE49-F238E27FC236}">
                <a16:creationId xmlns:a16="http://schemas.microsoft.com/office/drawing/2014/main" id="{E0DF8543-B39E-45AB-B970-D8F2E00B56E8}"/>
              </a:ext>
            </a:extLst>
          </p:cNvPr>
          <p:cNvSpPr>
            <a:spLocks noGrp="1"/>
          </p:cNvSpPr>
          <p:nvPr>
            <p:ph type="pic" idx="16"/>
          </p:nvPr>
        </p:nvSpPr>
        <p:spPr>
          <a:xfrm>
            <a:off x="4562477" y="558800"/>
            <a:ext cx="3314700" cy="2790824"/>
          </a:xfrm>
          <a:prstGeom prst="roundRect">
            <a:avLst>
              <a:gd name="adj" fmla="val 1718"/>
            </a:avLst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16" name="Kuvan paikkamerkki 2">
            <a:extLst>
              <a:ext uri="{FF2B5EF4-FFF2-40B4-BE49-F238E27FC236}">
                <a16:creationId xmlns:a16="http://schemas.microsoft.com/office/drawing/2014/main" id="{42EC80E2-1F7E-4735-B77F-9BD980FA8C69}"/>
              </a:ext>
            </a:extLst>
          </p:cNvPr>
          <p:cNvSpPr>
            <a:spLocks noGrp="1"/>
          </p:cNvSpPr>
          <p:nvPr>
            <p:ph type="pic" idx="17"/>
          </p:nvPr>
        </p:nvSpPr>
        <p:spPr>
          <a:xfrm>
            <a:off x="8037513" y="558798"/>
            <a:ext cx="3314699" cy="2790823"/>
          </a:xfrm>
          <a:prstGeom prst="roundRect">
            <a:avLst>
              <a:gd name="adj" fmla="val 1718"/>
            </a:avLst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17" name="Kuvan paikkamerkki 2">
            <a:extLst>
              <a:ext uri="{FF2B5EF4-FFF2-40B4-BE49-F238E27FC236}">
                <a16:creationId xmlns:a16="http://schemas.microsoft.com/office/drawing/2014/main" id="{957D74BF-ED60-443D-AE14-EAB1FD46B247}"/>
              </a:ext>
            </a:extLst>
          </p:cNvPr>
          <p:cNvSpPr>
            <a:spLocks noGrp="1"/>
          </p:cNvSpPr>
          <p:nvPr>
            <p:ph type="pic" idx="18"/>
          </p:nvPr>
        </p:nvSpPr>
        <p:spPr>
          <a:xfrm>
            <a:off x="4562477" y="3505200"/>
            <a:ext cx="3314700" cy="2695574"/>
          </a:xfrm>
          <a:prstGeom prst="roundRect">
            <a:avLst>
              <a:gd name="adj" fmla="val 1718"/>
            </a:avLst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18" name="Kuvan paikkamerkki 2">
            <a:extLst>
              <a:ext uri="{FF2B5EF4-FFF2-40B4-BE49-F238E27FC236}">
                <a16:creationId xmlns:a16="http://schemas.microsoft.com/office/drawing/2014/main" id="{D00C4A66-D080-4571-A363-710C03484454}"/>
              </a:ext>
            </a:extLst>
          </p:cNvPr>
          <p:cNvSpPr>
            <a:spLocks noGrp="1"/>
          </p:cNvSpPr>
          <p:nvPr>
            <p:ph type="pic" idx="19"/>
          </p:nvPr>
        </p:nvSpPr>
        <p:spPr>
          <a:xfrm>
            <a:off x="8037512" y="3505199"/>
            <a:ext cx="3314701" cy="2695574"/>
          </a:xfrm>
          <a:prstGeom prst="roundRect">
            <a:avLst>
              <a:gd name="adj" fmla="val 1718"/>
            </a:avLst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fi-FI"/>
              <a:t>Lisää kuva napsauttamalla kuvaketta</a:t>
            </a:r>
          </a:p>
        </p:txBody>
      </p:sp>
      <p:pic>
        <p:nvPicPr>
          <p:cNvPr id="22" name="Kuva 21">
            <a:extLst>
              <a:ext uri="{FF2B5EF4-FFF2-40B4-BE49-F238E27FC236}">
                <a16:creationId xmlns:a16="http://schemas.microsoft.com/office/drawing/2014/main" id="{929380C1-0FE3-4B32-A380-4598148526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4575" y="6476453"/>
            <a:ext cx="1905000" cy="124918"/>
          </a:xfrm>
          <a:prstGeom prst="rect">
            <a:avLst/>
          </a:prstGeom>
        </p:spPr>
      </p:pic>
      <p:sp>
        <p:nvSpPr>
          <p:cNvPr id="23" name="Päivämäärän paikkamerkki 3">
            <a:extLst>
              <a:ext uri="{FF2B5EF4-FFF2-40B4-BE49-F238E27FC236}">
                <a16:creationId xmlns:a16="http://schemas.microsoft.com/office/drawing/2014/main" id="{B4F0A6A9-99E5-41AE-9497-D351B3196C4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59505" y="6356352"/>
            <a:ext cx="1008017" cy="365125"/>
          </a:xfrm>
        </p:spPr>
        <p:txBody>
          <a:bodyPr/>
          <a:lstStyle/>
          <a:p>
            <a:fld id="{5F33D40F-B22E-45FF-BADA-EE8B5ACB92FA}" type="datetime1">
              <a:rPr lang="fi-FI" smtClean="0"/>
              <a:pPr/>
              <a:t>26.3.2026</a:t>
            </a:fld>
            <a:endParaRPr lang="fi-FI"/>
          </a:p>
        </p:txBody>
      </p:sp>
      <p:sp>
        <p:nvSpPr>
          <p:cNvPr id="25" name="Dian numeron paikkamerkki 5">
            <a:extLst>
              <a:ext uri="{FF2B5EF4-FFF2-40B4-BE49-F238E27FC236}">
                <a16:creationId xmlns:a16="http://schemas.microsoft.com/office/drawing/2014/main" id="{E133CE4B-49A3-4FD4-A3EF-98C6DFD30C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67521" y="6356351"/>
            <a:ext cx="1071155" cy="365125"/>
          </a:xfrm>
        </p:spPr>
        <p:txBody>
          <a:bodyPr/>
          <a:lstStyle/>
          <a:p>
            <a:r>
              <a:rPr lang="fi-FI"/>
              <a:t>SIVU </a:t>
            </a:r>
            <a:fld id="{395C3D94-F3B0-4BF8-973B-87B4959310A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6" name="Alatunnisteen paikkamerkki 4">
            <a:extLst>
              <a:ext uri="{FF2B5EF4-FFF2-40B4-BE49-F238E27FC236}">
                <a16:creationId xmlns:a16="http://schemas.microsoft.com/office/drawing/2014/main" id="{0496471C-D20C-48B4-82CE-222D8D6E12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38675" y="6356352"/>
            <a:ext cx="6715124" cy="365125"/>
          </a:xfrm>
        </p:spPr>
        <p:txBody>
          <a:bodyPr lIns="216000"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6402088"/>
      </p:ext>
    </p:extLst>
  </p:cSld>
  <p:clrMapOvr>
    <a:masterClrMapping/>
  </p:clrMapOvr>
  <p:hf hd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 Keskitetty Teksti + 4 Kuvaa (vaak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69F2821-21E9-433E-9730-0D47F1BF6D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558802"/>
            <a:ext cx="10512424" cy="1498599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defRPr sz="33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FC69C6F5-879D-4843-8A4A-58CDCFB0A5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6250" y="2057401"/>
            <a:ext cx="10515964" cy="1074421"/>
          </a:xfr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3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1" name="Kuvan paikkamerkki 2">
            <a:extLst>
              <a:ext uri="{FF2B5EF4-FFF2-40B4-BE49-F238E27FC236}">
                <a16:creationId xmlns:a16="http://schemas.microsoft.com/office/drawing/2014/main" id="{E0DF8543-B39E-45AB-B970-D8F2E00B56E8}"/>
              </a:ext>
            </a:extLst>
          </p:cNvPr>
          <p:cNvSpPr>
            <a:spLocks noGrp="1"/>
          </p:cNvSpPr>
          <p:nvPr>
            <p:ph type="pic" idx="16"/>
          </p:nvPr>
        </p:nvSpPr>
        <p:spPr>
          <a:xfrm>
            <a:off x="839789" y="3131821"/>
            <a:ext cx="2476500" cy="2557466"/>
          </a:xfrm>
          <a:prstGeom prst="roundRect">
            <a:avLst>
              <a:gd name="adj" fmla="val 1718"/>
            </a:avLst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12" name="Kuvan paikkamerkki 2">
            <a:extLst>
              <a:ext uri="{FF2B5EF4-FFF2-40B4-BE49-F238E27FC236}">
                <a16:creationId xmlns:a16="http://schemas.microsoft.com/office/drawing/2014/main" id="{11575A0A-9D55-46A8-A5EE-793578D5E110}"/>
              </a:ext>
            </a:extLst>
          </p:cNvPr>
          <p:cNvSpPr>
            <a:spLocks noGrp="1"/>
          </p:cNvSpPr>
          <p:nvPr>
            <p:ph type="pic" idx="23"/>
          </p:nvPr>
        </p:nvSpPr>
        <p:spPr>
          <a:xfrm>
            <a:off x="3510871" y="3131820"/>
            <a:ext cx="2476500" cy="2557466"/>
          </a:xfrm>
          <a:prstGeom prst="roundRect">
            <a:avLst>
              <a:gd name="adj" fmla="val 1718"/>
            </a:avLst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13" name="Kuvan paikkamerkki 2">
            <a:extLst>
              <a:ext uri="{FF2B5EF4-FFF2-40B4-BE49-F238E27FC236}">
                <a16:creationId xmlns:a16="http://schemas.microsoft.com/office/drawing/2014/main" id="{C44380BD-3B63-46EB-83F9-A164167DF9B9}"/>
              </a:ext>
            </a:extLst>
          </p:cNvPr>
          <p:cNvSpPr>
            <a:spLocks noGrp="1"/>
          </p:cNvSpPr>
          <p:nvPr>
            <p:ph type="pic" idx="24"/>
          </p:nvPr>
        </p:nvSpPr>
        <p:spPr>
          <a:xfrm>
            <a:off x="6204631" y="3131820"/>
            <a:ext cx="2476500" cy="2557466"/>
          </a:xfrm>
          <a:prstGeom prst="roundRect">
            <a:avLst>
              <a:gd name="adj" fmla="val 1718"/>
            </a:avLst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14" name="Kuvan paikkamerkki 2">
            <a:extLst>
              <a:ext uri="{FF2B5EF4-FFF2-40B4-BE49-F238E27FC236}">
                <a16:creationId xmlns:a16="http://schemas.microsoft.com/office/drawing/2014/main" id="{7908B87E-9FC5-4ED4-9735-DCF53CF43B53}"/>
              </a:ext>
            </a:extLst>
          </p:cNvPr>
          <p:cNvSpPr>
            <a:spLocks noGrp="1"/>
          </p:cNvSpPr>
          <p:nvPr>
            <p:ph type="pic" idx="25"/>
          </p:nvPr>
        </p:nvSpPr>
        <p:spPr>
          <a:xfrm>
            <a:off x="8875713" y="3131820"/>
            <a:ext cx="2476500" cy="2557466"/>
          </a:xfrm>
          <a:prstGeom prst="roundRect">
            <a:avLst>
              <a:gd name="adj" fmla="val 1718"/>
            </a:avLst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fi-FI"/>
              <a:t>Lisää kuva napsauttamalla kuvaketta</a:t>
            </a:r>
          </a:p>
        </p:txBody>
      </p:sp>
      <p:pic>
        <p:nvPicPr>
          <p:cNvPr id="22" name="Kuva 21">
            <a:extLst>
              <a:ext uri="{FF2B5EF4-FFF2-40B4-BE49-F238E27FC236}">
                <a16:creationId xmlns:a16="http://schemas.microsoft.com/office/drawing/2014/main" id="{AAE36534-2C12-4B71-9066-70468FF49A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4575" y="6476453"/>
            <a:ext cx="1905000" cy="124918"/>
          </a:xfrm>
          <a:prstGeom prst="rect">
            <a:avLst/>
          </a:prstGeom>
        </p:spPr>
      </p:pic>
      <p:sp>
        <p:nvSpPr>
          <p:cNvPr id="23" name="Päivämäärän paikkamerkki 3">
            <a:extLst>
              <a:ext uri="{FF2B5EF4-FFF2-40B4-BE49-F238E27FC236}">
                <a16:creationId xmlns:a16="http://schemas.microsoft.com/office/drawing/2014/main" id="{17C33DAA-DF4C-4944-9B60-C170EFD531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59505" y="6356352"/>
            <a:ext cx="1008017" cy="365125"/>
          </a:xfrm>
        </p:spPr>
        <p:txBody>
          <a:bodyPr/>
          <a:lstStyle/>
          <a:p>
            <a:fld id="{5F33D40F-B22E-45FF-BADA-EE8B5ACB92FA}" type="datetime1">
              <a:rPr lang="fi-FI" smtClean="0"/>
              <a:pPr/>
              <a:t>26.3.2026</a:t>
            </a:fld>
            <a:endParaRPr lang="fi-FI"/>
          </a:p>
        </p:txBody>
      </p:sp>
      <p:sp>
        <p:nvSpPr>
          <p:cNvPr id="25" name="Dian numeron paikkamerkki 5">
            <a:extLst>
              <a:ext uri="{FF2B5EF4-FFF2-40B4-BE49-F238E27FC236}">
                <a16:creationId xmlns:a16="http://schemas.microsoft.com/office/drawing/2014/main" id="{E1790DD6-1939-4BAA-A9C4-62ABCA43A1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67521" y="6356351"/>
            <a:ext cx="1071155" cy="365125"/>
          </a:xfrm>
        </p:spPr>
        <p:txBody>
          <a:bodyPr/>
          <a:lstStyle/>
          <a:p>
            <a:r>
              <a:rPr lang="fi-FI"/>
              <a:t>SIVU </a:t>
            </a:r>
            <a:fld id="{395C3D94-F3B0-4BF8-973B-87B4959310A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6" name="Alatunnisteen paikkamerkki 4">
            <a:extLst>
              <a:ext uri="{FF2B5EF4-FFF2-40B4-BE49-F238E27FC236}">
                <a16:creationId xmlns:a16="http://schemas.microsoft.com/office/drawing/2014/main" id="{FC00D22C-857D-4299-A8A1-7C79CB355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38675" y="6356352"/>
            <a:ext cx="6715124" cy="365125"/>
          </a:xfrm>
        </p:spPr>
        <p:txBody>
          <a:bodyPr lIns="216000"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8333356"/>
      </p:ext>
    </p:extLst>
  </p:cSld>
  <p:clrMapOvr>
    <a:masterClrMapping/>
  </p:clrMapOvr>
  <p:hf hd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 Teksti + 3 Kuvaa (shakki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Kuvan paikkamerkki 5">
            <a:extLst>
              <a:ext uri="{FF2B5EF4-FFF2-40B4-BE49-F238E27FC236}">
                <a16:creationId xmlns:a16="http://schemas.microsoft.com/office/drawing/2014/main" id="{5450B89A-56DE-4B1D-A4DD-D163D2397C0C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4063800" y="3429000"/>
            <a:ext cx="4064400" cy="3430800"/>
          </a:xfrm>
          <a:prstGeom prst="roundRect">
            <a:avLst>
              <a:gd name="adj" fmla="val 1495"/>
            </a:avLst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fi-FI"/>
              <a:t>Lisää kuva napsauttamalla kuvaketta</a:t>
            </a:r>
            <a:endParaRPr lang="en-GB"/>
          </a:p>
        </p:txBody>
      </p:sp>
      <p:sp>
        <p:nvSpPr>
          <p:cNvPr id="26" name="Kuvan paikkamerkki 5">
            <a:extLst>
              <a:ext uri="{FF2B5EF4-FFF2-40B4-BE49-F238E27FC236}">
                <a16:creationId xmlns:a16="http://schemas.microsoft.com/office/drawing/2014/main" id="{4D26B39C-BD5C-4CD6-A97B-781324DACFC8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-20820" y="0"/>
            <a:ext cx="4064400" cy="3430800"/>
          </a:xfrm>
          <a:prstGeom prst="roundRect">
            <a:avLst>
              <a:gd name="adj" fmla="val 1495"/>
            </a:avLst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fi-FI"/>
              <a:t>Lisää kuva napsauttamalla kuvaketta</a:t>
            </a:r>
            <a:endParaRPr lang="en-GB"/>
          </a:p>
        </p:txBody>
      </p:sp>
      <p:sp>
        <p:nvSpPr>
          <p:cNvPr id="27" name="Otsikko 1">
            <a:extLst>
              <a:ext uri="{FF2B5EF4-FFF2-40B4-BE49-F238E27FC236}">
                <a16:creationId xmlns:a16="http://schemas.microsoft.com/office/drawing/2014/main" id="{7E74724C-B374-465D-AED6-3D8E267B20ED}"/>
              </a:ext>
            </a:extLst>
          </p:cNvPr>
          <p:cNvSpPr txBox="1">
            <a:spLocks/>
          </p:cNvSpPr>
          <p:nvPr/>
        </p:nvSpPr>
        <p:spPr>
          <a:xfrm>
            <a:off x="282339" y="3668712"/>
            <a:ext cx="3378199" cy="696914"/>
          </a:xfrm>
          <a:prstGeom prst="rect">
            <a:avLst/>
          </a:prstGeom>
        </p:spPr>
        <p:txBody>
          <a:bodyPr vert="horz" lIns="68580" tIns="34290" rIns="68580" bIns="34290" rtlCol="0" anchor="t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000" kern="1200">
                <a:solidFill>
                  <a:schemeClr val="accent3"/>
                </a:solidFill>
                <a:latin typeface="Daytona" panose="020B0604030500040204" pitchFamily="34" charset="0"/>
                <a:ea typeface="+mj-ea"/>
                <a:cs typeface="Biome" panose="020B0502040204020203" pitchFamily="34" charset="0"/>
              </a:defRPr>
            </a:lvl1pPr>
          </a:lstStyle>
          <a:p>
            <a:r>
              <a:rPr lang="fi-FI" sz="1500"/>
              <a:t>Muokkaa </a:t>
            </a:r>
            <a:r>
              <a:rPr lang="fi-FI" sz="1500" err="1"/>
              <a:t>ots</a:t>
            </a:r>
            <a:r>
              <a:rPr lang="fi-FI" sz="1500"/>
              <a:t>. </a:t>
            </a:r>
            <a:r>
              <a:rPr lang="fi-FI" sz="1500" err="1"/>
              <a:t>perustyyl</a:t>
            </a:r>
            <a:r>
              <a:rPr lang="fi-FI" sz="1500"/>
              <a:t>. </a:t>
            </a:r>
            <a:r>
              <a:rPr lang="fi-FI" sz="1500" err="1"/>
              <a:t>napsautt</a:t>
            </a:r>
            <a:r>
              <a:rPr lang="fi-FI" sz="1500"/>
              <a:t>.</a:t>
            </a:r>
          </a:p>
        </p:txBody>
      </p:sp>
      <p:sp>
        <p:nvSpPr>
          <p:cNvPr id="28" name="Tekstin paikkamerkki 3">
            <a:extLst>
              <a:ext uri="{FF2B5EF4-FFF2-40B4-BE49-F238E27FC236}">
                <a16:creationId xmlns:a16="http://schemas.microsoft.com/office/drawing/2014/main" id="{FE528FCE-B3E7-46D0-B2EC-C0ED6B74812A}"/>
              </a:ext>
            </a:extLst>
          </p:cNvPr>
          <p:cNvSpPr>
            <a:spLocks noGrp="1"/>
          </p:cNvSpPr>
          <p:nvPr>
            <p:ph type="body" sz="half" idx="23"/>
          </p:nvPr>
        </p:nvSpPr>
        <p:spPr>
          <a:xfrm>
            <a:off x="282339" y="4374607"/>
            <a:ext cx="3378200" cy="1645195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0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2EC93F10-C8AB-4137-9337-160D669A2B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3726" y="350837"/>
            <a:ext cx="3378199" cy="696914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15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CDA00123-B381-4164-8903-067B1D72F6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403725" y="1056732"/>
            <a:ext cx="3378200" cy="1981745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0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0" name="Kuvan paikkamerkki 5">
            <a:extLst>
              <a:ext uri="{FF2B5EF4-FFF2-40B4-BE49-F238E27FC236}">
                <a16:creationId xmlns:a16="http://schemas.microsoft.com/office/drawing/2014/main" id="{AF0AFD7C-5BB9-4851-97AE-0A6F2F3EF919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8127600" y="-19323"/>
            <a:ext cx="4064400" cy="3430800"/>
          </a:xfrm>
          <a:prstGeom prst="roundRect">
            <a:avLst>
              <a:gd name="adj" fmla="val 1495"/>
            </a:avLst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fi-FI"/>
              <a:t>Lisää kuva napsauttamalla kuvaketta</a:t>
            </a:r>
            <a:endParaRPr lang="en-GB"/>
          </a:p>
        </p:txBody>
      </p:sp>
      <p:sp>
        <p:nvSpPr>
          <p:cNvPr id="29" name="Otsikko 1">
            <a:extLst>
              <a:ext uri="{FF2B5EF4-FFF2-40B4-BE49-F238E27FC236}">
                <a16:creationId xmlns:a16="http://schemas.microsoft.com/office/drawing/2014/main" id="{24745A82-2942-419E-97B3-418DE94EBF89}"/>
              </a:ext>
            </a:extLst>
          </p:cNvPr>
          <p:cNvSpPr txBox="1">
            <a:spLocks/>
          </p:cNvSpPr>
          <p:nvPr/>
        </p:nvSpPr>
        <p:spPr>
          <a:xfrm>
            <a:off x="8466462" y="3659733"/>
            <a:ext cx="3378199" cy="696914"/>
          </a:xfrm>
          <a:prstGeom prst="rect">
            <a:avLst/>
          </a:prstGeom>
        </p:spPr>
        <p:txBody>
          <a:bodyPr vert="horz" lIns="68580" tIns="34290" rIns="68580" bIns="34290" rtlCol="0" anchor="t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000" kern="1200">
                <a:solidFill>
                  <a:schemeClr val="accent3"/>
                </a:solidFill>
                <a:latin typeface="Daytona" panose="020B0604030500040204" pitchFamily="34" charset="0"/>
                <a:ea typeface="+mj-ea"/>
                <a:cs typeface="Biome" panose="020B0502040204020203" pitchFamily="34" charset="0"/>
              </a:defRPr>
            </a:lvl1pPr>
          </a:lstStyle>
          <a:p>
            <a:r>
              <a:rPr lang="fi-FI" sz="1500"/>
              <a:t>Muokkaa ots. perustyyl. napsautt.</a:t>
            </a:r>
          </a:p>
        </p:txBody>
      </p:sp>
      <p:sp>
        <p:nvSpPr>
          <p:cNvPr id="30" name="Tekstin paikkamerkki 3">
            <a:extLst>
              <a:ext uri="{FF2B5EF4-FFF2-40B4-BE49-F238E27FC236}">
                <a16:creationId xmlns:a16="http://schemas.microsoft.com/office/drawing/2014/main" id="{51FA8B2C-6388-4AC6-B01B-40DDD01A7224}"/>
              </a:ext>
            </a:extLst>
          </p:cNvPr>
          <p:cNvSpPr>
            <a:spLocks noGrp="1"/>
          </p:cNvSpPr>
          <p:nvPr>
            <p:ph type="body" sz="half" idx="24"/>
          </p:nvPr>
        </p:nvSpPr>
        <p:spPr>
          <a:xfrm>
            <a:off x="8466463" y="4365627"/>
            <a:ext cx="3378200" cy="1654174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0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pic>
        <p:nvPicPr>
          <p:cNvPr id="18" name="Kuva 17">
            <a:extLst>
              <a:ext uri="{FF2B5EF4-FFF2-40B4-BE49-F238E27FC236}">
                <a16:creationId xmlns:a16="http://schemas.microsoft.com/office/drawing/2014/main" id="{0CC27B69-9901-4504-A678-857E3D80B6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4575" y="6476453"/>
            <a:ext cx="1905000" cy="124918"/>
          </a:xfrm>
          <a:prstGeom prst="rect">
            <a:avLst/>
          </a:prstGeom>
        </p:spPr>
      </p:pic>
      <p:sp>
        <p:nvSpPr>
          <p:cNvPr id="19" name="Päivämäärän paikkamerkki 3">
            <a:extLst>
              <a:ext uri="{FF2B5EF4-FFF2-40B4-BE49-F238E27FC236}">
                <a16:creationId xmlns:a16="http://schemas.microsoft.com/office/drawing/2014/main" id="{D22B427B-80F5-47BA-A224-2AC72AA0391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59505" y="6356352"/>
            <a:ext cx="1008017" cy="365125"/>
          </a:xfrm>
        </p:spPr>
        <p:txBody>
          <a:bodyPr/>
          <a:lstStyle/>
          <a:p>
            <a:fld id="{5F33D40F-B22E-45FF-BADA-EE8B5ACB92FA}" type="datetime1">
              <a:rPr lang="fi-FI" smtClean="0"/>
              <a:pPr/>
              <a:t>26.3.2026</a:t>
            </a:fld>
            <a:endParaRPr lang="fi-FI"/>
          </a:p>
        </p:txBody>
      </p:sp>
      <p:sp>
        <p:nvSpPr>
          <p:cNvPr id="22" name="Dian numeron paikkamerkki 5">
            <a:extLst>
              <a:ext uri="{FF2B5EF4-FFF2-40B4-BE49-F238E27FC236}">
                <a16:creationId xmlns:a16="http://schemas.microsoft.com/office/drawing/2014/main" id="{C1209CAB-118D-4CE0-B371-A872332C03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67521" y="6356351"/>
            <a:ext cx="1071155" cy="365125"/>
          </a:xfrm>
        </p:spPr>
        <p:txBody>
          <a:bodyPr/>
          <a:lstStyle/>
          <a:p>
            <a:r>
              <a:rPr lang="fi-FI"/>
              <a:t>SIVU </a:t>
            </a:r>
            <a:fld id="{395C3D94-F3B0-4BF8-973B-87B4959310A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3" name="Alatunnisteen paikkamerkki 4">
            <a:extLst>
              <a:ext uri="{FF2B5EF4-FFF2-40B4-BE49-F238E27FC236}">
                <a16:creationId xmlns:a16="http://schemas.microsoft.com/office/drawing/2014/main" id="{4EAAE082-E0BA-4B73-8812-36C49F349F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38675" y="6356352"/>
            <a:ext cx="6715124" cy="365125"/>
          </a:xfrm>
        </p:spPr>
        <p:txBody>
          <a:bodyPr lIns="216000"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12733007"/>
      </p:ext>
    </p:extLst>
  </p:cSld>
  <p:clrMapOvr>
    <a:masterClrMapping/>
  </p:clrMapOvr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10" name="Sisällön paikkamerkki 9"/>
          <p:cNvSpPr>
            <a:spLocks noGrp="1"/>
          </p:cNvSpPr>
          <p:nvPr>
            <p:ph sz="quarter" idx="10"/>
          </p:nvPr>
        </p:nvSpPr>
        <p:spPr>
          <a:xfrm>
            <a:off x="1295467" y="2060848"/>
            <a:ext cx="4416491" cy="3960441"/>
          </a:xfrm>
        </p:spPr>
        <p:txBody>
          <a:bodyPr/>
          <a:lstStyle>
            <a:lvl1pPr>
              <a:lnSpc>
                <a:spcPct val="100000"/>
              </a:lnSpc>
              <a:spcBef>
                <a:spcPts val="900"/>
              </a:spcBef>
              <a:defRPr sz="1600"/>
            </a:lvl1pPr>
            <a:lvl2pPr>
              <a:lnSpc>
                <a:spcPct val="100000"/>
              </a:lnSpc>
              <a:spcBef>
                <a:spcPts val="900"/>
              </a:spcBef>
              <a:defRPr sz="1600"/>
            </a:lvl2pPr>
            <a:lvl3pPr>
              <a:lnSpc>
                <a:spcPct val="100000"/>
              </a:lnSpc>
              <a:spcBef>
                <a:spcPts val="900"/>
              </a:spcBef>
              <a:defRPr sz="1400"/>
            </a:lvl3pPr>
            <a:lvl4pPr>
              <a:lnSpc>
                <a:spcPct val="100000"/>
              </a:lnSpc>
              <a:spcBef>
                <a:spcPts val="900"/>
              </a:spcBef>
              <a:defRPr sz="1400"/>
            </a:lvl4pPr>
            <a:lvl5pPr>
              <a:lnSpc>
                <a:spcPct val="100000"/>
              </a:lnSpc>
              <a:spcBef>
                <a:spcPts val="900"/>
              </a:spcBef>
              <a:defRPr sz="13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Sisällön paikkamerkki 9"/>
          <p:cNvSpPr>
            <a:spLocks noGrp="1"/>
          </p:cNvSpPr>
          <p:nvPr>
            <p:ph sz="quarter" idx="11"/>
          </p:nvPr>
        </p:nvSpPr>
        <p:spPr>
          <a:xfrm>
            <a:off x="6288021" y="2060848"/>
            <a:ext cx="4416491" cy="3960441"/>
          </a:xfrm>
        </p:spPr>
        <p:txBody>
          <a:bodyPr/>
          <a:lstStyle>
            <a:lvl1pPr>
              <a:lnSpc>
                <a:spcPct val="100000"/>
              </a:lnSpc>
              <a:spcBef>
                <a:spcPts val="900"/>
              </a:spcBef>
              <a:defRPr sz="1600"/>
            </a:lvl1pPr>
            <a:lvl2pPr>
              <a:lnSpc>
                <a:spcPct val="100000"/>
              </a:lnSpc>
              <a:spcBef>
                <a:spcPts val="900"/>
              </a:spcBef>
              <a:defRPr sz="1600"/>
            </a:lvl2pPr>
            <a:lvl3pPr>
              <a:lnSpc>
                <a:spcPct val="100000"/>
              </a:lnSpc>
              <a:spcBef>
                <a:spcPts val="900"/>
              </a:spcBef>
              <a:defRPr sz="1400"/>
            </a:lvl3pPr>
            <a:lvl4pPr>
              <a:lnSpc>
                <a:spcPct val="100000"/>
              </a:lnSpc>
              <a:spcBef>
                <a:spcPts val="900"/>
              </a:spcBef>
              <a:defRPr sz="1400"/>
            </a:lvl4pPr>
            <a:lvl5pPr>
              <a:lnSpc>
                <a:spcPct val="100000"/>
              </a:lnSpc>
              <a:spcBef>
                <a:spcPts val="900"/>
              </a:spcBef>
              <a:defRPr sz="13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221179199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69F2821-21E9-433E-9730-0D47F1BF6D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0" y="558802"/>
            <a:ext cx="10512423" cy="1498599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defRPr sz="33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FC69C6F5-879D-4843-8A4A-58CDCFB0A5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257279" y="2057401"/>
            <a:ext cx="5677444" cy="529475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5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Median paikkamerkki 4">
            <a:extLst>
              <a:ext uri="{FF2B5EF4-FFF2-40B4-BE49-F238E27FC236}">
                <a16:creationId xmlns:a16="http://schemas.microsoft.com/office/drawing/2014/main" id="{DF388512-20EC-4F93-811A-61870F4133D3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>
          <a:xfrm>
            <a:off x="3257279" y="2779806"/>
            <a:ext cx="5417012" cy="3047069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fi-FI"/>
              <a:t>Lisää medialeike napsauttamalla kuvaketta</a:t>
            </a:r>
            <a:endParaRPr lang="en-GB"/>
          </a:p>
        </p:txBody>
      </p:sp>
      <p:pic>
        <p:nvPicPr>
          <p:cNvPr id="16" name="Kuva 15">
            <a:extLst>
              <a:ext uri="{FF2B5EF4-FFF2-40B4-BE49-F238E27FC236}">
                <a16:creationId xmlns:a16="http://schemas.microsoft.com/office/drawing/2014/main" id="{1A986E0B-D62C-4B54-9615-88504708AE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4575" y="6476453"/>
            <a:ext cx="1905000" cy="124918"/>
          </a:xfrm>
          <a:prstGeom prst="rect">
            <a:avLst/>
          </a:prstGeom>
        </p:spPr>
      </p:pic>
      <p:sp>
        <p:nvSpPr>
          <p:cNvPr id="17" name="Päivämäärän paikkamerkki 3">
            <a:extLst>
              <a:ext uri="{FF2B5EF4-FFF2-40B4-BE49-F238E27FC236}">
                <a16:creationId xmlns:a16="http://schemas.microsoft.com/office/drawing/2014/main" id="{318BA83B-2B23-42DD-BF84-AE5307AA42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59505" y="6356352"/>
            <a:ext cx="1008017" cy="365125"/>
          </a:xfrm>
        </p:spPr>
        <p:txBody>
          <a:bodyPr/>
          <a:lstStyle/>
          <a:p>
            <a:fld id="{5F33D40F-B22E-45FF-BADA-EE8B5ACB92FA}" type="datetime1">
              <a:rPr lang="fi-FI" smtClean="0"/>
              <a:pPr/>
              <a:t>26.3.2026</a:t>
            </a:fld>
            <a:endParaRPr lang="fi-FI"/>
          </a:p>
        </p:txBody>
      </p:sp>
      <p:sp>
        <p:nvSpPr>
          <p:cNvPr id="19" name="Dian numeron paikkamerkki 5">
            <a:extLst>
              <a:ext uri="{FF2B5EF4-FFF2-40B4-BE49-F238E27FC236}">
                <a16:creationId xmlns:a16="http://schemas.microsoft.com/office/drawing/2014/main" id="{3D7BC881-CFF2-41A2-9D0D-FB2F27AD82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67521" y="6356351"/>
            <a:ext cx="1071155" cy="365125"/>
          </a:xfrm>
        </p:spPr>
        <p:txBody>
          <a:bodyPr/>
          <a:lstStyle/>
          <a:p>
            <a:r>
              <a:rPr lang="fi-FI"/>
              <a:t>SIVU </a:t>
            </a:r>
            <a:fld id="{395C3D94-F3B0-4BF8-973B-87B4959310A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0" name="Alatunnisteen paikkamerkki 4">
            <a:extLst>
              <a:ext uri="{FF2B5EF4-FFF2-40B4-BE49-F238E27FC236}">
                <a16:creationId xmlns:a16="http://schemas.microsoft.com/office/drawing/2014/main" id="{BC08F716-3B02-4627-963F-9A9209A92C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38675" y="6356352"/>
            <a:ext cx="6715124" cy="365125"/>
          </a:xfrm>
        </p:spPr>
        <p:txBody>
          <a:bodyPr lIns="216000"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89220118"/>
      </p:ext>
    </p:extLst>
  </p:cSld>
  <p:clrMapOvr>
    <a:masterClrMapping/>
  </p:clrMapOvr>
  <p:hf hd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 Kaavio oike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69F2821-21E9-433E-9730-0D47F1BF6D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558802"/>
            <a:ext cx="10512423" cy="1498599"/>
          </a:xfrm>
        </p:spPr>
        <p:txBody>
          <a:bodyPr anchor="ctr">
            <a:normAutofit/>
          </a:bodyPr>
          <a:lstStyle>
            <a:lvl1pPr>
              <a:lnSpc>
                <a:spcPct val="100000"/>
              </a:lnSpc>
              <a:defRPr sz="33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FC69C6F5-879D-4843-8A4A-58CDCFB0A5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0" y="2057401"/>
            <a:ext cx="3808412" cy="3829051"/>
          </a:xfr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15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Kaavion paikkamerkki 4">
            <a:extLst>
              <a:ext uri="{FF2B5EF4-FFF2-40B4-BE49-F238E27FC236}">
                <a16:creationId xmlns:a16="http://schemas.microsoft.com/office/drawing/2014/main" id="{E9C63D64-D247-4679-8CDF-EBB551FA8A84}"/>
              </a:ext>
            </a:extLst>
          </p:cNvPr>
          <p:cNvSpPr>
            <a:spLocks noGrp="1"/>
          </p:cNvSpPr>
          <p:nvPr>
            <p:ph type="chart" sz="quarter" idx="21"/>
          </p:nvPr>
        </p:nvSpPr>
        <p:spPr>
          <a:xfrm>
            <a:off x="5019677" y="2057401"/>
            <a:ext cx="6332535" cy="3829050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>
            <a:lvl1pPr>
              <a:defRPr sz="1500"/>
            </a:lvl1pPr>
          </a:lstStyle>
          <a:p>
            <a:r>
              <a:rPr lang="fi-FI"/>
              <a:t>Lisää kaavio napsauttamalla kuvaketta</a:t>
            </a:r>
            <a:endParaRPr lang="en-GB"/>
          </a:p>
        </p:txBody>
      </p:sp>
      <p:pic>
        <p:nvPicPr>
          <p:cNvPr id="16" name="Kuva 15">
            <a:extLst>
              <a:ext uri="{FF2B5EF4-FFF2-40B4-BE49-F238E27FC236}">
                <a16:creationId xmlns:a16="http://schemas.microsoft.com/office/drawing/2014/main" id="{20756E22-B3BF-4418-B267-82672325AA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4575" y="6476453"/>
            <a:ext cx="1905000" cy="124918"/>
          </a:xfrm>
          <a:prstGeom prst="rect">
            <a:avLst/>
          </a:prstGeom>
        </p:spPr>
      </p:pic>
      <p:sp>
        <p:nvSpPr>
          <p:cNvPr id="17" name="Päivämäärän paikkamerkki 3">
            <a:extLst>
              <a:ext uri="{FF2B5EF4-FFF2-40B4-BE49-F238E27FC236}">
                <a16:creationId xmlns:a16="http://schemas.microsoft.com/office/drawing/2014/main" id="{C61EAE2B-014C-4E8B-9607-FC735776F13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59505" y="6356352"/>
            <a:ext cx="1008017" cy="365125"/>
          </a:xfrm>
        </p:spPr>
        <p:txBody>
          <a:bodyPr/>
          <a:lstStyle/>
          <a:p>
            <a:fld id="{5F33D40F-B22E-45FF-BADA-EE8B5ACB92FA}" type="datetime1">
              <a:rPr lang="fi-FI" smtClean="0"/>
              <a:pPr/>
              <a:t>26.3.2026</a:t>
            </a:fld>
            <a:endParaRPr lang="fi-FI"/>
          </a:p>
        </p:txBody>
      </p:sp>
      <p:sp>
        <p:nvSpPr>
          <p:cNvPr id="19" name="Dian numeron paikkamerkki 5">
            <a:extLst>
              <a:ext uri="{FF2B5EF4-FFF2-40B4-BE49-F238E27FC236}">
                <a16:creationId xmlns:a16="http://schemas.microsoft.com/office/drawing/2014/main" id="{CA7C7CC7-1290-4210-9708-D4DC410197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67521" y="6356351"/>
            <a:ext cx="1071155" cy="365125"/>
          </a:xfrm>
        </p:spPr>
        <p:txBody>
          <a:bodyPr/>
          <a:lstStyle/>
          <a:p>
            <a:r>
              <a:rPr lang="fi-FI"/>
              <a:t>SIVU </a:t>
            </a:r>
            <a:fld id="{395C3D94-F3B0-4BF8-973B-87B4959310A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0" name="Alatunnisteen paikkamerkki 4">
            <a:extLst>
              <a:ext uri="{FF2B5EF4-FFF2-40B4-BE49-F238E27FC236}">
                <a16:creationId xmlns:a16="http://schemas.microsoft.com/office/drawing/2014/main" id="{7467FA11-E768-425D-9297-34E66315D8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38675" y="6356352"/>
            <a:ext cx="6715124" cy="365125"/>
          </a:xfrm>
        </p:spPr>
        <p:txBody>
          <a:bodyPr lIns="216000"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41899347"/>
      </p:ext>
    </p:extLst>
  </p:cSld>
  <p:clrMapOvr>
    <a:masterClrMapping/>
  </p:clrMapOvr>
  <p:hf hd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 Kaavio 2 kp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69F2821-21E9-433E-9730-0D47F1BF6D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558802"/>
            <a:ext cx="10512424" cy="1498599"/>
          </a:xfrm>
        </p:spPr>
        <p:txBody>
          <a:bodyPr anchor="ctr">
            <a:normAutofit/>
          </a:bodyPr>
          <a:lstStyle>
            <a:lvl1pPr>
              <a:lnSpc>
                <a:spcPct val="100000"/>
              </a:lnSpc>
              <a:defRPr sz="3300"/>
            </a:lvl1pPr>
          </a:lstStyle>
          <a:p>
            <a:r>
              <a:rPr lang="fi-FI"/>
              <a:t>Otsikko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FC69C6F5-879D-4843-8A4A-58CDCFB0A567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9" y="2057402"/>
            <a:ext cx="5056187" cy="885825"/>
          </a:xfr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15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i-FI"/>
              <a:t>Alaotsikko</a:t>
            </a:r>
          </a:p>
        </p:txBody>
      </p:sp>
      <p:sp>
        <p:nvSpPr>
          <p:cNvPr id="5" name="Kaavion paikkamerkki 4">
            <a:extLst>
              <a:ext uri="{FF2B5EF4-FFF2-40B4-BE49-F238E27FC236}">
                <a16:creationId xmlns:a16="http://schemas.microsoft.com/office/drawing/2014/main" id="{E9C63D64-D247-4679-8CDF-EBB551FA8A84}"/>
              </a:ext>
            </a:extLst>
          </p:cNvPr>
          <p:cNvSpPr>
            <a:spLocks noGrp="1"/>
          </p:cNvSpPr>
          <p:nvPr>
            <p:ph type="chart" sz="quarter" idx="21"/>
          </p:nvPr>
        </p:nvSpPr>
        <p:spPr>
          <a:xfrm>
            <a:off x="839789" y="2943224"/>
            <a:ext cx="5056187" cy="3000376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>
            <a:lvl1pPr>
              <a:defRPr sz="1500"/>
            </a:lvl1pPr>
          </a:lstStyle>
          <a:p>
            <a:r>
              <a:rPr lang="fi-FI"/>
              <a:t>Lisää kaavio napsauttamalla kuvaketta</a:t>
            </a:r>
            <a:endParaRPr lang="en-GB"/>
          </a:p>
        </p:txBody>
      </p:sp>
      <p:sp>
        <p:nvSpPr>
          <p:cNvPr id="10" name="Tekstin paikkamerkki 3">
            <a:extLst>
              <a:ext uri="{FF2B5EF4-FFF2-40B4-BE49-F238E27FC236}">
                <a16:creationId xmlns:a16="http://schemas.microsoft.com/office/drawing/2014/main" id="{EA83E5D6-65BE-4A16-B769-078D0CAC4FE0}"/>
              </a:ext>
            </a:extLst>
          </p:cNvPr>
          <p:cNvSpPr>
            <a:spLocks noGrp="1"/>
          </p:cNvSpPr>
          <p:nvPr>
            <p:ph type="body" sz="half" idx="22" hasCustomPrompt="1"/>
          </p:nvPr>
        </p:nvSpPr>
        <p:spPr>
          <a:xfrm>
            <a:off x="6172202" y="2057401"/>
            <a:ext cx="5180012" cy="885825"/>
          </a:xfr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15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i-FI"/>
              <a:t>Alaotsikko</a:t>
            </a:r>
          </a:p>
        </p:txBody>
      </p:sp>
      <p:sp>
        <p:nvSpPr>
          <p:cNvPr id="11" name="Kaavion paikkamerkki 4">
            <a:extLst>
              <a:ext uri="{FF2B5EF4-FFF2-40B4-BE49-F238E27FC236}">
                <a16:creationId xmlns:a16="http://schemas.microsoft.com/office/drawing/2014/main" id="{34EE46F5-3FD0-48A0-8B5F-915B3787CE4C}"/>
              </a:ext>
            </a:extLst>
          </p:cNvPr>
          <p:cNvSpPr>
            <a:spLocks noGrp="1"/>
          </p:cNvSpPr>
          <p:nvPr>
            <p:ph type="chart" sz="quarter" idx="23"/>
          </p:nvPr>
        </p:nvSpPr>
        <p:spPr>
          <a:xfrm>
            <a:off x="6172201" y="2943223"/>
            <a:ext cx="5180012" cy="3000376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>
            <a:lvl1pPr>
              <a:defRPr sz="1500"/>
            </a:lvl1pPr>
          </a:lstStyle>
          <a:p>
            <a:r>
              <a:rPr lang="fi-FI"/>
              <a:t>Lisää kaavio napsauttamalla kuvaketta</a:t>
            </a:r>
            <a:endParaRPr lang="en-GB"/>
          </a:p>
        </p:txBody>
      </p:sp>
      <p:pic>
        <p:nvPicPr>
          <p:cNvPr id="19" name="Kuva 18">
            <a:extLst>
              <a:ext uri="{FF2B5EF4-FFF2-40B4-BE49-F238E27FC236}">
                <a16:creationId xmlns:a16="http://schemas.microsoft.com/office/drawing/2014/main" id="{57E2D39E-10D1-4D7C-8DE3-DB65E07134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4575" y="6476453"/>
            <a:ext cx="1905000" cy="124918"/>
          </a:xfrm>
          <a:prstGeom prst="rect">
            <a:avLst/>
          </a:prstGeom>
        </p:spPr>
      </p:pic>
      <p:sp>
        <p:nvSpPr>
          <p:cNvPr id="20" name="Päivämäärän paikkamerkki 3">
            <a:extLst>
              <a:ext uri="{FF2B5EF4-FFF2-40B4-BE49-F238E27FC236}">
                <a16:creationId xmlns:a16="http://schemas.microsoft.com/office/drawing/2014/main" id="{37319AEC-4B7E-41EF-ABD5-AE26BC090F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59505" y="6356352"/>
            <a:ext cx="1008017" cy="365125"/>
          </a:xfrm>
        </p:spPr>
        <p:txBody>
          <a:bodyPr/>
          <a:lstStyle/>
          <a:p>
            <a:fld id="{5F33D40F-B22E-45FF-BADA-EE8B5ACB92FA}" type="datetime1">
              <a:rPr lang="fi-FI" smtClean="0"/>
              <a:pPr/>
              <a:t>26.3.2026</a:t>
            </a:fld>
            <a:endParaRPr lang="fi-FI"/>
          </a:p>
        </p:txBody>
      </p:sp>
      <p:sp>
        <p:nvSpPr>
          <p:cNvPr id="22" name="Dian numeron paikkamerkki 5">
            <a:extLst>
              <a:ext uri="{FF2B5EF4-FFF2-40B4-BE49-F238E27FC236}">
                <a16:creationId xmlns:a16="http://schemas.microsoft.com/office/drawing/2014/main" id="{A9663ADD-0E94-4940-8561-7762E51381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67521" y="6356351"/>
            <a:ext cx="1071155" cy="365125"/>
          </a:xfrm>
        </p:spPr>
        <p:txBody>
          <a:bodyPr/>
          <a:lstStyle/>
          <a:p>
            <a:r>
              <a:rPr lang="fi-FI"/>
              <a:t>SIVU </a:t>
            </a:r>
            <a:fld id="{395C3D94-F3B0-4BF8-973B-87B4959310A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3" name="Alatunnisteen paikkamerkki 4">
            <a:extLst>
              <a:ext uri="{FF2B5EF4-FFF2-40B4-BE49-F238E27FC236}">
                <a16:creationId xmlns:a16="http://schemas.microsoft.com/office/drawing/2014/main" id="{EF6D34A8-9C65-46E2-B152-75D11FC23C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38675" y="6356352"/>
            <a:ext cx="6715124" cy="365125"/>
          </a:xfrm>
        </p:spPr>
        <p:txBody>
          <a:bodyPr lIns="216000"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40826024"/>
      </p:ext>
    </p:extLst>
  </p:cSld>
  <p:clrMapOvr>
    <a:masterClrMapping/>
  </p:clrMapOvr>
  <p:hf hd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 Kaavio ilman teksti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Kaavion paikkamerkki 4">
            <a:extLst>
              <a:ext uri="{FF2B5EF4-FFF2-40B4-BE49-F238E27FC236}">
                <a16:creationId xmlns:a16="http://schemas.microsoft.com/office/drawing/2014/main" id="{E9C63D64-D247-4679-8CDF-EBB551FA8A84}"/>
              </a:ext>
            </a:extLst>
          </p:cNvPr>
          <p:cNvSpPr>
            <a:spLocks noGrp="1"/>
          </p:cNvSpPr>
          <p:nvPr>
            <p:ph type="chart" sz="quarter" idx="21"/>
          </p:nvPr>
        </p:nvSpPr>
        <p:spPr>
          <a:xfrm>
            <a:off x="839790" y="676275"/>
            <a:ext cx="10512423" cy="5210176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>
            <a:lvl1pPr>
              <a:defRPr sz="1500"/>
            </a:lvl1pPr>
          </a:lstStyle>
          <a:p>
            <a:r>
              <a:rPr lang="fi-FI"/>
              <a:t>Lisää kaavio napsauttamalla kuvaketta</a:t>
            </a:r>
            <a:endParaRPr lang="en-GB"/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2ED6431E-83DC-42F7-BF2A-6384BC3C06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4575" y="6476453"/>
            <a:ext cx="1905000" cy="124918"/>
          </a:xfrm>
          <a:prstGeom prst="rect">
            <a:avLst/>
          </a:prstGeom>
        </p:spPr>
      </p:pic>
      <p:sp>
        <p:nvSpPr>
          <p:cNvPr id="13" name="Päivämäärän paikkamerkki 3">
            <a:extLst>
              <a:ext uri="{FF2B5EF4-FFF2-40B4-BE49-F238E27FC236}">
                <a16:creationId xmlns:a16="http://schemas.microsoft.com/office/drawing/2014/main" id="{8F6BC17A-856D-44D2-869D-ABAD3E5C9D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59505" y="6356352"/>
            <a:ext cx="1008017" cy="365125"/>
          </a:xfrm>
        </p:spPr>
        <p:txBody>
          <a:bodyPr/>
          <a:lstStyle/>
          <a:p>
            <a:fld id="{5F33D40F-B22E-45FF-BADA-EE8B5ACB92FA}" type="datetime1">
              <a:rPr lang="fi-FI" smtClean="0"/>
              <a:pPr/>
              <a:t>26.3.2026</a:t>
            </a:fld>
            <a:endParaRPr lang="fi-FI"/>
          </a:p>
        </p:txBody>
      </p:sp>
      <p:sp>
        <p:nvSpPr>
          <p:cNvPr id="17" name="Dian numeron paikkamerkki 5">
            <a:extLst>
              <a:ext uri="{FF2B5EF4-FFF2-40B4-BE49-F238E27FC236}">
                <a16:creationId xmlns:a16="http://schemas.microsoft.com/office/drawing/2014/main" id="{9016A027-13D8-4BB8-B8BA-A6FFC48017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67521" y="6356351"/>
            <a:ext cx="1071155" cy="365125"/>
          </a:xfrm>
        </p:spPr>
        <p:txBody>
          <a:bodyPr/>
          <a:lstStyle/>
          <a:p>
            <a:r>
              <a:rPr lang="fi-FI"/>
              <a:t>SIVU </a:t>
            </a:r>
            <a:fld id="{395C3D94-F3B0-4BF8-973B-87B4959310A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8" name="Alatunnisteen paikkamerkki 4">
            <a:extLst>
              <a:ext uri="{FF2B5EF4-FFF2-40B4-BE49-F238E27FC236}">
                <a16:creationId xmlns:a16="http://schemas.microsoft.com/office/drawing/2014/main" id="{7298BF68-8D36-4763-B288-DA8C28EFA2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38675" y="6356352"/>
            <a:ext cx="6715124" cy="365125"/>
          </a:xfrm>
        </p:spPr>
        <p:txBody>
          <a:bodyPr lIns="216000"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67813628"/>
      </p:ext>
    </p:extLst>
  </p:cSld>
  <p:clrMapOvr>
    <a:masterClrMapping/>
  </p:clrMapOvr>
  <p:hf hd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 Välidia tyhjä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D06228B-6487-48DF-A8A3-C29EDBA688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4625" y="714105"/>
            <a:ext cx="6709913" cy="1702593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/>
            </a:lvl1pPr>
          </a:lstStyle>
          <a:p>
            <a:r>
              <a:rPr lang="fi-FI"/>
              <a:t>Lisää otsikko</a:t>
            </a:r>
          </a:p>
        </p:txBody>
      </p:sp>
      <p:sp>
        <p:nvSpPr>
          <p:cNvPr id="8" name="Alaotsikko 2">
            <a:extLst>
              <a:ext uri="{FF2B5EF4-FFF2-40B4-BE49-F238E27FC236}">
                <a16:creationId xmlns:a16="http://schemas.microsoft.com/office/drawing/2014/main" id="{60123988-452A-49E5-8271-217CD20AA61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44627" y="2416696"/>
            <a:ext cx="4933364" cy="1012304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i-FI"/>
              <a:t>Alaotsikko</a:t>
            </a:r>
          </a:p>
        </p:txBody>
      </p:sp>
      <p:pic>
        <p:nvPicPr>
          <p:cNvPr id="15" name="Kuva 14">
            <a:extLst>
              <a:ext uri="{FF2B5EF4-FFF2-40B4-BE49-F238E27FC236}">
                <a16:creationId xmlns:a16="http://schemas.microsoft.com/office/drawing/2014/main" id="{C1B9FF84-DB96-486B-A031-72ABD9A747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44575" y="6476453"/>
            <a:ext cx="1905000" cy="124918"/>
          </a:xfrm>
          <a:prstGeom prst="rect">
            <a:avLst/>
          </a:prstGeom>
        </p:spPr>
      </p:pic>
      <p:sp>
        <p:nvSpPr>
          <p:cNvPr id="16" name="Päivämäärän paikkamerkki 3">
            <a:extLst>
              <a:ext uri="{FF2B5EF4-FFF2-40B4-BE49-F238E27FC236}">
                <a16:creationId xmlns:a16="http://schemas.microsoft.com/office/drawing/2014/main" id="{F5925BE2-AF77-497F-BF92-EFDE24BAEC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59505" y="6356352"/>
            <a:ext cx="1008017" cy="365125"/>
          </a:xfrm>
        </p:spPr>
        <p:txBody>
          <a:bodyPr/>
          <a:lstStyle/>
          <a:p>
            <a:fld id="{5F33D40F-B22E-45FF-BADA-EE8B5ACB92FA}" type="datetime1">
              <a:rPr lang="fi-FI" smtClean="0"/>
              <a:pPr/>
              <a:t>26.3.2026</a:t>
            </a:fld>
            <a:endParaRPr lang="fi-FI"/>
          </a:p>
        </p:txBody>
      </p:sp>
      <p:sp>
        <p:nvSpPr>
          <p:cNvPr id="18" name="Dian numeron paikkamerkki 5">
            <a:extLst>
              <a:ext uri="{FF2B5EF4-FFF2-40B4-BE49-F238E27FC236}">
                <a16:creationId xmlns:a16="http://schemas.microsoft.com/office/drawing/2014/main" id="{ED300B1D-AD41-4915-9401-2AC46ADB00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67521" y="6356351"/>
            <a:ext cx="1071155" cy="365125"/>
          </a:xfrm>
        </p:spPr>
        <p:txBody>
          <a:bodyPr/>
          <a:lstStyle/>
          <a:p>
            <a:r>
              <a:rPr lang="fi-FI"/>
              <a:t>SIVU </a:t>
            </a:r>
            <a:fld id="{395C3D94-F3B0-4BF8-973B-87B4959310A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9" name="Alatunnisteen paikkamerkki 4">
            <a:extLst>
              <a:ext uri="{FF2B5EF4-FFF2-40B4-BE49-F238E27FC236}">
                <a16:creationId xmlns:a16="http://schemas.microsoft.com/office/drawing/2014/main" id="{9333DD25-6477-4203-AA4A-3430D64174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38675" y="6356352"/>
            <a:ext cx="6715124" cy="365125"/>
          </a:xfrm>
        </p:spPr>
        <p:txBody>
          <a:bodyPr lIns="216000"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15191297"/>
      </p:ext>
    </p:extLst>
  </p:cSld>
  <p:clrMapOvr>
    <a:masterClrMapping/>
  </p:clrMapOvr>
  <p:hf hd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 Välidia huoneisto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D06228B-6487-48DF-A8A3-C29EDBA688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2949" y="709705"/>
            <a:ext cx="6711587" cy="1706993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/>
            </a:lvl1pPr>
          </a:lstStyle>
          <a:p>
            <a:r>
              <a:rPr lang="fi-FI"/>
              <a:t>Lisää otsikko</a:t>
            </a:r>
          </a:p>
        </p:txBody>
      </p:sp>
      <p:sp>
        <p:nvSpPr>
          <p:cNvPr id="10" name="Alaotsikko 2">
            <a:extLst>
              <a:ext uri="{FF2B5EF4-FFF2-40B4-BE49-F238E27FC236}">
                <a16:creationId xmlns:a16="http://schemas.microsoft.com/office/drawing/2014/main" id="{E7FB459B-B885-4508-BD4D-F6D0892690D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44627" y="2416696"/>
            <a:ext cx="4933364" cy="1012304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i-FI"/>
              <a:t>Alaotsikko</a:t>
            </a:r>
          </a:p>
        </p:txBody>
      </p:sp>
      <p:pic>
        <p:nvPicPr>
          <p:cNvPr id="15" name="Kuva 14">
            <a:extLst>
              <a:ext uri="{FF2B5EF4-FFF2-40B4-BE49-F238E27FC236}">
                <a16:creationId xmlns:a16="http://schemas.microsoft.com/office/drawing/2014/main" id="{9091CEBD-4650-4884-BA8C-46ADA6481A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44575" y="6476453"/>
            <a:ext cx="1905000" cy="124918"/>
          </a:xfrm>
          <a:prstGeom prst="rect">
            <a:avLst/>
          </a:prstGeom>
        </p:spPr>
      </p:pic>
      <p:sp>
        <p:nvSpPr>
          <p:cNvPr id="16" name="Päivämäärän paikkamerkki 3">
            <a:extLst>
              <a:ext uri="{FF2B5EF4-FFF2-40B4-BE49-F238E27FC236}">
                <a16:creationId xmlns:a16="http://schemas.microsoft.com/office/drawing/2014/main" id="{F4B705B8-CA8A-4400-8457-6B5BAA051C9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59505" y="6356352"/>
            <a:ext cx="1008017" cy="365125"/>
          </a:xfrm>
        </p:spPr>
        <p:txBody>
          <a:bodyPr/>
          <a:lstStyle/>
          <a:p>
            <a:fld id="{5F33D40F-B22E-45FF-BADA-EE8B5ACB92FA}" type="datetime1">
              <a:rPr lang="fi-FI" smtClean="0"/>
              <a:pPr/>
              <a:t>26.3.2026</a:t>
            </a:fld>
            <a:endParaRPr lang="fi-FI"/>
          </a:p>
        </p:txBody>
      </p:sp>
      <p:sp>
        <p:nvSpPr>
          <p:cNvPr id="18" name="Dian numeron paikkamerkki 5">
            <a:extLst>
              <a:ext uri="{FF2B5EF4-FFF2-40B4-BE49-F238E27FC236}">
                <a16:creationId xmlns:a16="http://schemas.microsoft.com/office/drawing/2014/main" id="{2B1BB404-1782-4200-9EBB-8E2C086299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67521" y="6356351"/>
            <a:ext cx="1071155" cy="365125"/>
          </a:xfrm>
        </p:spPr>
        <p:txBody>
          <a:bodyPr/>
          <a:lstStyle/>
          <a:p>
            <a:r>
              <a:rPr lang="fi-FI"/>
              <a:t>SIVU </a:t>
            </a:r>
            <a:fld id="{395C3D94-F3B0-4BF8-973B-87B4959310A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9" name="Alatunnisteen paikkamerkki 4">
            <a:extLst>
              <a:ext uri="{FF2B5EF4-FFF2-40B4-BE49-F238E27FC236}">
                <a16:creationId xmlns:a16="http://schemas.microsoft.com/office/drawing/2014/main" id="{C4A9FA74-3D9B-4F1D-8469-5A8C04424D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38675" y="6356352"/>
            <a:ext cx="6715124" cy="365125"/>
          </a:xfrm>
        </p:spPr>
        <p:txBody>
          <a:bodyPr lIns="216000"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09037799"/>
      </p:ext>
    </p:extLst>
  </p:cSld>
  <p:clrMapOvr>
    <a:masterClrMapping/>
  </p:clrMapOvr>
  <p:hf hdr="0" dt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 Välidia tutkimu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D06228B-6487-48DF-A8A3-C29EDBA688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2949" y="718413"/>
            <a:ext cx="6711587" cy="1698285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/>
            </a:lvl1pPr>
          </a:lstStyle>
          <a:p>
            <a:r>
              <a:rPr lang="fi-FI"/>
              <a:t>Lisää otsikko</a:t>
            </a:r>
          </a:p>
        </p:txBody>
      </p:sp>
      <p:sp>
        <p:nvSpPr>
          <p:cNvPr id="9" name="Alaotsikko 2">
            <a:extLst>
              <a:ext uri="{FF2B5EF4-FFF2-40B4-BE49-F238E27FC236}">
                <a16:creationId xmlns:a16="http://schemas.microsoft.com/office/drawing/2014/main" id="{0A55583A-0263-4968-8D89-D2CF5DD094B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44627" y="2416696"/>
            <a:ext cx="4933364" cy="1012304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i-FI"/>
              <a:t>Alaotsikko</a:t>
            </a:r>
          </a:p>
        </p:txBody>
      </p:sp>
      <p:pic>
        <p:nvPicPr>
          <p:cNvPr id="15" name="Kuva 14">
            <a:extLst>
              <a:ext uri="{FF2B5EF4-FFF2-40B4-BE49-F238E27FC236}">
                <a16:creationId xmlns:a16="http://schemas.microsoft.com/office/drawing/2014/main" id="{815BD10E-94DE-46FC-A9F4-7B3697020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44575" y="6476453"/>
            <a:ext cx="1905000" cy="124918"/>
          </a:xfrm>
          <a:prstGeom prst="rect">
            <a:avLst/>
          </a:prstGeom>
        </p:spPr>
      </p:pic>
      <p:sp>
        <p:nvSpPr>
          <p:cNvPr id="16" name="Päivämäärän paikkamerkki 3">
            <a:extLst>
              <a:ext uri="{FF2B5EF4-FFF2-40B4-BE49-F238E27FC236}">
                <a16:creationId xmlns:a16="http://schemas.microsoft.com/office/drawing/2014/main" id="{05FEE77E-2F24-4AF6-87B8-D55FCC420EE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59505" y="6356352"/>
            <a:ext cx="1008017" cy="365125"/>
          </a:xfrm>
        </p:spPr>
        <p:txBody>
          <a:bodyPr/>
          <a:lstStyle/>
          <a:p>
            <a:fld id="{5F33D40F-B22E-45FF-BADA-EE8B5ACB92FA}" type="datetime1">
              <a:rPr lang="fi-FI" smtClean="0"/>
              <a:pPr/>
              <a:t>26.3.2026</a:t>
            </a:fld>
            <a:endParaRPr lang="fi-FI"/>
          </a:p>
        </p:txBody>
      </p:sp>
      <p:sp>
        <p:nvSpPr>
          <p:cNvPr id="18" name="Dian numeron paikkamerkki 5">
            <a:extLst>
              <a:ext uri="{FF2B5EF4-FFF2-40B4-BE49-F238E27FC236}">
                <a16:creationId xmlns:a16="http://schemas.microsoft.com/office/drawing/2014/main" id="{C1C331AD-886E-4A5F-AF89-AEEE6F9C9D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67521" y="6356351"/>
            <a:ext cx="1071155" cy="365125"/>
          </a:xfrm>
        </p:spPr>
        <p:txBody>
          <a:bodyPr/>
          <a:lstStyle/>
          <a:p>
            <a:r>
              <a:rPr lang="fi-FI"/>
              <a:t>SIVU </a:t>
            </a:r>
            <a:fld id="{395C3D94-F3B0-4BF8-973B-87B4959310A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9" name="Alatunnisteen paikkamerkki 4">
            <a:extLst>
              <a:ext uri="{FF2B5EF4-FFF2-40B4-BE49-F238E27FC236}">
                <a16:creationId xmlns:a16="http://schemas.microsoft.com/office/drawing/2014/main" id="{EAA22591-6D9B-49A7-9561-41B9DFB5FA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38675" y="6356352"/>
            <a:ext cx="6715124" cy="365125"/>
          </a:xfrm>
        </p:spPr>
        <p:txBody>
          <a:bodyPr lIns="216000"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41071970"/>
      </p:ext>
    </p:extLst>
  </p:cSld>
  <p:clrMapOvr>
    <a:masterClrMapping/>
  </p:clrMapOvr>
  <p:hf hdr="0" dt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 Välidia karta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D06228B-6487-48DF-A8A3-C29EDBA688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4625" y="718413"/>
            <a:ext cx="6718621" cy="1698285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/>
            </a:lvl1pPr>
          </a:lstStyle>
          <a:p>
            <a:r>
              <a:rPr lang="fi-FI"/>
              <a:t>Lisää otsikko</a:t>
            </a:r>
          </a:p>
        </p:txBody>
      </p:sp>
      <p:sp>
        <p:nvSpPr>
          <p:cNvPr id="8" name="Alaotsikko 2">
            <a:extLst>
              <a:ext uri="{FF2B5EF4-FFF2-40B4-BE49-F238E27FC236}">
                <a16:creationId xmlns:a16="http://schemas.microsoft.com/office/drawing/2014/main" id="{3C46B468-49E3-47EA-A951-19205FB5EB1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44627" y="2416696"/>
            <a:ext cx="4933364" cy="1012304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i-FI"/>
              <a:t>Alaotsikko</a:t>
            </a:r>
          </a:p>
        </p:txBody>
      </p:sp>
      <p:pic>
        <p:nvPicPr>
          <p:cNvPr id="15" name="Kuva 14">
            <a:extLst>
              <a:ext uri="{FF2B5EF4-FFF2-40B4-BE49-F238E27FC236}">
                <a16:creationId xmlns:a16="http://schemas.microsoft.com/office/drawing/2014/main" id="{9B2C4E7F-B7B3-404B-9DCC-092758C189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44575" y="6476453"/>
            <a:ext cx="1905000" cy="124918"/>
          </a:xfrm>
          <a:prstGeom prst="rect">
            <a:avLst/>
          </a:prstGeom>
        </p:spPr>
      </p:pic>
      <p:sp>
        <p:nvSpPr>
          <p:cNvPr id="16" name="Päivämäärän paikkamerkki 3">
            <a:extLst>
              <a:ext uri="{FF2B5EF4-FFF2-40B4-BE49-F238E27FC236}">
                <a16:creationId xmlns:a16="http://schemas.microsoft.com/office/drawing/2014/main" id="{BA53ACAB-394A-4AB5-B44E-E0ADCDF8C83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59505" y="6356352"/>
            <a:ext cx="1008017" cy="365125"/>
          </a:xfrm>
        </p:spPr>
        <p:txBody>
          <a:bodyPr/>
          <a:lstStyle/>
          <a:p>
            <a:fld id="{5F33D40F-B22E-45FF-BADA-EE8B5ACB92FA}" type="datetime1">
              <a:rPr lang="fi-FI" smtClean="0"/>
              <a:pPr/>
              <a:t>26.3.2026</a:t>
            </a:fld>
            <a:endParaRPr lang="fi-FI"/>
          </a:p>
        </p:txBody>
      </p:sp>
      <p:sp>
        <p:nvSpPr>
          <p:cNvPr id="18" name="Dian numeron paikkamerkki 5">
            <a:extLst>
              <a:ext uri="{FF2B5EF4-FFF2-40B4-BE49-F238E27FC236}">
                <a16:creationId xmlns:a16="http://schemas.microsoft.com/office/drawing/2014/main" id="{81CEFC88-3705-4EFF-966C-A188224350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67521" y="6356351"/>
            <a:ext cx="1071155" cy="365125"/>
          </a:xfrm>
        </p:spPr>
        <p:txBody>
          <a:bodyPr/>
          <a:lstStyle/>
          <a:p>
            <a:r>
              <a:rPr lang="fi-FI"/>
              <a:t>SIVU </a:t>
            </a:r>
            <a:fld id="{395C3D94-F3B0-4BF8-973B-87B4959310A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9" name="Alatunnisteen paikkamerkki 4">
            <a:extLst>
              <a:ext uri="{FF2B5EF4-FFF2-40B4-BE49-F238E27FC236}">
                <a16:creationId xmlns:a16="http://schemas.microsoft.com/office/drawing/2014/main" id="{1F42867E-BC75-486A-82B5-1AF398D41E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38675" y="6356352"/>
            <a:ext cx="6715124" cy="365125"/>
          </a:xfrm>
        </p:spPr>
        <p:txBody>
          <a:bodyPr lIns="216000"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05514055"/>
      </p:ext>
    </p:extLst>
  </p:cSld>
  <p:clrMapOvr>
    <a:masterClrMapping/>
  </p:clrMapOvr>
  <p:hf hdr="0" dt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 Päätösdia kuvall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D71F989-E9D8-47B6-9E91-E1BD6857E5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17856" y="1776051"/>
            <a:ext cx="5360987" cy="1039965"/>
          </a:xfrm>
        </p:spPr>
        <p:txBody>
          <a:bodyPr>
            <a:noAutofit/>
          </a:bodyPr>
          <a:lstStyle>
            <a:lvl1pPr algn="l">
              <a:defRPr/>
            </a:lvl1pPr>
          </a:lstStyle>
          <a:p>
            <a:r>
              <a:rPr lang="fi-FI"/>
              <a:t>Kiitos</a:t>
            </a:r>
            <a:endParaRPr lang="en-GB"/>
          </a:p>
        </p:txBody>
      </p:sp>
      <p:sp>
        <p:nvSpPr>
          <p:cNvPr id="7" name="Kuvan paikkamerkki 28">
            <a:extLst>
              <a:ext uri="{FF2B5EF4-FFF2-40B4-BE49-F238E27FC236}">
                <a16:creationId xmlns:a16="http://schemas.microsoft.com/office/drawing/2014/main" id="{9E3D1CDC-92E4-4968-9716-3C17479217FB}"/>
              </a:ext>
            </a:extLst>
          </p:cNvPr>
          <p:cNvSpPr>
            <a:spLocks noGrp="1" noChangeAspect="1"/>
          </p:cNvSpPr>
          <p:nvPr>
            <p:ph type="pic" sz="quarter" idx="17"/>
          </p:nvPr>
        </p:nvSpPr>
        <p:spPr>
          <a:xfrm>
            <a:off x="6857878" y="1769371"/>
            <a:ext cx="3476625" cy="3498215"/>
          </a:xfrm>
          <a:custGeom>
            <a:avLst/>
            <a:gdLst>
              <a:gd name="connsiteX0" fmla="*/ 2051916 w 3588326"/>
              <a:gd name="connsiteY0" fmla="*/ 74 h 3610610"/>
              <a:gd name="connsiteX1" fmla="*/ 2477951 w 3588326"/>
              <a:gd name="connsiteY1" fmla="*/ 236054 h 3610610"/>
              <a:gd name="connsiteX2" fmla="*/ 3499575 w 3588326"/>
              <a:gd name="connsiteY2" fmla="*/ 1793819 h 3610610"/>
              <a:gd name="connsiteX3" fmla="*/ 3578729 w 3588326"/>
              <a:gd name="connsiteY3" fmla="*/ 1986165 h 3610610"/>
              <a:gd name="connsiteX4" fmla="*/ 3588326 w 3588326"/>
              <a:gd name="connsiteY4" fmla="*/ 2086790 h 3610610"/>
              <a:gd name="connsiteX5" fmla="*/ 3588326 w 3588326"/>
              <a:gd name="connsiteY5" fmla="*/ 2086791 h 3610610"/>
              <a:gd name="connsiteX6" fmla="*/ 3578729 w 3588326"/>
              <a:gd name="connsiteY6" fmla="*/ 2186427 h 3610610"/>
              <a:gd name="connsiteX7" fmla="*/ 3360261 w 3588326"/>
              <a:gd name="connsiteY7" fmla="*/ 2515710 h 3610610"/>
              <a:gd name="connsiteX8" fmla="*/ 1827827 w 3588326"/>
              <a:gd name="connsiteY8" fmla="*/ 3524669 h 3610610"/>
              <a:gd name="connsiteX9" fmla="*/ 1110156 w 3588326"/>
              <a:gd name="connsiteY9" fmla="*/ 3372693 h 3610610"/>
              <a:gd name="connsiteX10" fmla="*/ 88533 w 3588326"/>
              <a:gd name="connsiteY10" fmla="*/ 1814928 h 3610610"/>
              <a:gd name="connsiteX11" fmla="*/ 232066 w 3588326"/>
              <a:gd name="connsiteY11" fmla="*/ 1093035 h 3610610"/>
              <a:gd name="connsiteX12" fmla="*/ 1760280 w 3588326"/>
              <a:gd name="connsiteY12" fmla="*/ 84076 h 3610610"/>
              <a:gd name="connsiteX13" fmla="*/ 2051916 w 3588326"/>
              <a:gd name="connsiteY13" fmla="*/ 74 h 36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588326" h="3610610">
                <a:moveTo>
                  <a:pt x="2051916" y="74"/>
                </a:moveTo>
                <a:cubicBezTo>
                  <a:pt x="2218389" y="2877"/>
                  <a:pt x="2380326" y="85659"/>
                  <a:pt x="2477951" y="236054"/>
                </a:cubicBezTo>
                <a:lnTo>
                  <a:pt x="3499575" y="1793819"/>
                </a:lnTo>
                <a:cubicBezTo>
                  <a:pt x="3539680" y="1853977"/>
                  <a:pt x="3565801" y="1919412"/>
                  <a:pt x="3578729" y="1986165"/>
                </a:cubicBezTo>
                <a:lnTo>
                  <a:pt x="3588326" y="2086790"/>
                </a:lnTo>
                <a:lnTo>
                  <a:pt x="3588326" y="2086791"/>
                </a:lnTo>
                <a:lnTo>
                  <a:pt x="3578729" y="2186427"/>
                </a:lnTo>
                <a:cubicBezTo>
                  <a:pt x="3553399" y="2317296"/>
                  <a:pt x="3478466" y="2437611"/>
                  <a:pt x="3360261" y="2515710"/>
                </a:cubicBezTo>
                <a:lnTo>
                  <a:pt x="1827827" y="3524669"/>
                </a:lnTo>
                <a:cubicBezTo>
                  <a:pt x="1591418" y="3685089"/>
                  <a:pt x="1270576" y="3613322"/>
                  <a:pt x="1110156" y="3372693"/>
                </a:cubicBezTo>
                <a:lnTo>
                  <a:pt x="88533" y="1814928"/>
                </a:lnTo>
                <a:cubicBezTo>
                  <a:pt x="-71887" y="1574297"/>
                  <a:pt x="-8565" y="1249235"/>
                  <a:pt x="232066" y="1093035"/>
                </a:cubicBezTo>
                <a:lnTo>
                  <a:pt x="1760280" y="84076"/>
                </a:lnTo>
                <a:cubicBezTo>
                  <a:pt x="1850517" y="25502"/>
                  <a:pt x="1952033" y="-1609"/>
                  <a:pt x="2051916" y="74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>
            <a:noAutofit/>
          </a:bodyPr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4" name="Kuva 2">
            <a:extLst>
              <a:ext uri="{FF2B5EF4-FFF2-40B4-BE49-F238E27FC236}">
                <a16:creationId xmlns:a16="http://schemas.microsoft.com/office/drawing/2014/main" id="{2CF80CA3-E571-4D6B-8726-517E30F7BD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20562558">
            <a:off x="6830981" y="1784311"/>
            <a:ext cx="3482976" cy="3506430"/>
          </a:xfrm>
          <a:custGeom>
            <a:avLst/>
            <a:gdLst>
              <a:gd name="connsiteX0" fmla="*/ 1110557 w 1138369"/>
              <a:gd name="connsiteY0" fmla="*/ 569684 h 1146035"/>
              <a:gd name="connsiteX1" fmla="*/ 786707 w 1138369"/>
              <a:gd name="connsiteY1" fmla="*/ 75337 h 1146035"/>
              <a:gd name="connsiteX2" fmla="*/ 559060 w 1138369"/>
              <a:gd name="connsiteY2" fmla="*/ 26759 h 1146035"/>
              <a:gd name="connsiteX3" fmla="*/ 73285 w 1138369"/>
              <a:gd name="connsiteY3" fmla="*/ 347752 h 1146035"/>
              <a:gd name="connsiteX4" fmla="*/ 27565 w 1138369"/>
              <a:gd name="connsiteY4" fmla="*/ 577304 h 1146035"/>
              <a:gd name="connsiteX5" fmla="*/ 351415 w 1138369"/>
              <a:gd name="connsiteY5" fmla="*/ 1070699 h 1146035"/>
              <a:gd name="connsiteX6" fmla="*/ 579062 w 1138369"/>
              <a:gd name="connsiteY6" fmla="*/ 1119277 h 1146035"/>
              <a:gd name="connsiteX7" fmla="*/ 1064837 w 1138369"/>
              <a:gd name="connsiteY7" fmla="*/ 798284 h 1146035"/>
              <a:gd name="connsiteX8" fmla="*/ 1110557 w 1138369"/>
              <a:gd name="connsiteY8" fmla="*/ 569684 h 1146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38369" h="1146035">
                <a:moveTo>
                  <a:pt x="1110557" y="569684"/>
                </a:moveTo>
                <a:lnTo>
                  <a:pt x="786707" y="75337"/>
                </a:lnTo>
                <a:cubicBezTo>
                  <a:pt x="736225" y="-1816"/>
                  <a:pt x="634307" y="-22771"/>
                  <a:pt x="559060" y="26759"/>
                </a:cubicBezTo>
                <a:lnTo>
                  <a:pt x="73285" y="347752"/>
                </a:lnTo>
                <a:cubicBezTo>
                  <a:pt x="-1963" y="397282"/>
                  <a:pt x="-22918" y="500152"/>
                  <a:pt x="27565" y="577304"/>
                </a:cubicBezTo>
                <a:lnTo>
                  <a:pt x="351415" y="1070699"/>
                </a:lnTo>
                <a:cubicBezTo>
                  <a:pt x="401897" y="1147852"/>
                  <a:pt x="503815" y="1168807"/>
                  <a:pt x="579062" y="1119277"/>
                </a:cubicBezTo>
                <a:lnTo>
                  <a:pt x="1064837" y="798284"/>
                </a:lnTo>
                <a:cubicBezTo>
                  <a:pt x="1141037" y="748754"/>
                  <a:pt x="1161040" y="646837"/>
                  <a:pt x="1110557" y="569684"/>
                </a:cubicBezTo>
                <a:close/>
              </a:path>
            </a:pathLst>
          </a:custGeom>
          <a:noFill/>
          <a:ln w="12700" cap="flat">
            <a:gradFill flip="none" rotWithShape="1">
              <a:gsLst>
                <a:gs pos="0">
                  <a:schemeClr val="accent2"/>
                </a:gs>
                <a:gs pos="87000">
                  <a:schemeClr val="accent3"/>
                </a:gs>
              </a:gsLst>
              <a:lin ang="5400000" scaled="1"/>
              <a:tileRect/>
            </a:gra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50875505-EE3C-476B-B37D-EE93408CA7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44575" y="6476453"/>
            <a:ext cx="1905000" cy="124918"/>
          </a:xfrm>
          <a:prstGeom prst="rect">
            <a:avLst/>
          </a:prstGeom>
        </p:spPr>
      </p:pic>
      <p:sp>
        <p:nvSpPr>
          <p:cNvPr id="16" name="Päivämäärän paikkamerkki 3">
            <a:extLst>
              <a:ext uri="{FF2B5EF4-FFF2-40B4-BE49-F238E27FC236}">
                <a16:creationId xmlns:a16="http://schemas.microsoft.com/office/drawing/2014/main" id="{E8C3E969-D6B6-4457-89C1-0F00DC83F0C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59505" y="6356352"/>
            <a:ext cx="1008017" cy="365125"/>
          </a:xfrm>
        </p:spPr>
        <p:txBody>
          <a:bodyPr/>
          <a:lstStyle/>
          <a:p>
            <a:fld id="{5F33D40F-B22E-45FF-BADA-EE8B5ACB92FA}" type="datetime1">
              <a:rPr lang="fi-FI" smtClean="0"/>
              <a:pPr/>
              <a:t>26.3.2026</a:t>
            </a:fld>
            <a:endParaRPr lang="fi-FI"/>
          </a:p>
        </p:txBody>
      </p:sp>
      <p:sp>
        <p:nvSpPr>
          <p:cNvPr id="18" name="Dian numeron paikkamerkki 5">
            <a:extLst>
              <a:ext uri="{FF2B5EF4-FFF2-40B4-BE49-F238E27FC236}">
                <a16:creationId xmlns:a16="http://schemas.microsoft.com/office/drawing/2014/main" id="{CC742ADB-7D28-4293-9676-CD9FEB99DF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67521" y="6356351"/>
            <a:ext cx="1071155" cy="365125"/>
          </a:xfrm>
        </p:spPr>
        <p:txBody>
          <a:bodyPr/>
          <a:lstStyle/>
          <a:p>
            <a:r>
              <a:rPr lang="fi-FI"/>
              <a:t>SIVU </a:t>
            </a:r>
            <a:fld id="{395C3D94-F3B0-4BF8-973B-87B4959310A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0" name="Alatunnisteen paikkamerkki 4">
            <a:extLst>
              <a:ext uri="{FF2B5EF4-FFF2-40B4-BE49-F238E27FC236}">
                <a16:creationId xmlns:a16="http://schemas.microsoft.com/office/drawing/2014/main" id="{0BF8D845-87D1-4324-B4A6-0A9EEEC43F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38675" y="6356352"/>
            <a:ext cx="6715124" cy="365125"/>
          </a:xfrm>
        </p:spPr>
        <p:txBody>
          <a:bodyPr lIns="216000"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76327037"/>
      </p:ext>
    </p:extLst>
  </p:cSld>
  <p:clrMapOvr>
    <a:masterClrMapping/>
  </p:clrMapOvr>
  <p:hf hdr="0" dt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 Päätösdia ilman kuva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D71F989-E9D8-47B6-9E91-E1BD6857E5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17856" y="1776051"/>
            <a:ext cx="5360987" cy="1039965"/>
          </a:xfrm>
        </p:spPr>
        <p:txBody>
          <a:bodyPr>
            <a:noAutofit/>
          </a:bodyPr>
          <a:lstStyle>
            <a:lvl1pPr algn="l">
              <a:defRPr/>
            </a:lvl1pPr>
          </a:lstStyle>
          <a:p>
            <a:r>
              <a:rPr lang="fi-FI"/>
              <a:t>Kiitos</a:t>
            </a:r>
            <a:endParaRPr lang="en-GB"/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8A7D3D1F-1BBC-4D9C-A946-958EE78338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44575" y="6476453"/>
            <a:ext cx="1905000" cy="124918"/>
          </a:xfrm>
          <a:prstGeom prst="rect">
            <a:avLst/>
          </a:prstGeom>
        </p:spPr>
      </p:pic>
      <p:sp>
        <p:nvSpPr>
          <p:cNvPr id="11" name="Päivämäärän paikkamerkki 3">
            <a:extLst>
              <a:ext uri="{FF2B5EF4-FFF2-40B4-BE49-F238E27FC236}">
                <a16:creationId xmlns:a16="http://schemas.microsoft.com/office/drawing/2014/main" id="{1C5E70CC-2152-4895-865A-BF141EF3FDC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59505" y="6356352"/>
            <a:ext cx="1008017" cy="365125"/>
          </a:xfrm>
        </p:spPr>
        <p:txBody>
          <a:bodyPr/>
          <a:lstStyle/>
          <a:p>
            <a:fld id="{5F33D40F-B22E-45FF-BADA-EE8B5ACB92FA}" type="datetime1">
              <a:rPr lang="fi-FI" smtClean="0"/>
              <a:pPr/>
              <a:t>26.3.2026</a:t>
            </a:fld>
            <a:endParaRPr lang="fi-FI"/>
          </a:p>
        </p:txBody>
      </p:sp>
      <p:sp>
        <p:nvSpPr>
          <p:cNvPr id="13" name="Dian numeron paikkamerkki 5">
            <a:extLst>
              <a:ext uri="{FF2B5EF4-FFF2-40B4-BE49-F238E27FC236}">
                <a16:creationId xmlns:a16="http://schemas.microsoft.com/office/drawing/2014/main" id="{E8AC4622-83C6-4A7B-A69F-6F3FA0663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67521" y="6356351"/>
            <a:ext cx="1071155" cy="365125"/>
          </a:xfrm>
        </p:spPr>
        <p:txBody>
          <a:bodyPr/>
          <a:lstStyle/>
          <a:p>
            <a:r>
              <a:rPr lang="fi-FI"/>
              <a:t>SIVU </a:t>
            </a:r>
            <a:fld id="{395C3D94-F3B0-4BF8-973B-87B4959310A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4" name="Alatunnisteen paikkamerkki 4">
            <a:extLst>
              <a:ext uri="{FF2B5EF4-FFF2-40B4-BE49-F238E27FC236}">
                <a16:creationId xmlns:a16="http://schemas.microsoft.com/office/drawing/2014/main" id="{C67C9B03-AE59-4ADB-B750-D7B92C3150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38675" y="6356352"/>
            <a:ext cx="6715124" cy="365125"/>
          </a:xfrm>
        </p:spPr>
        <p:txBody>
          <a:bodyPr lIns="216000"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76647134"/>
      </p:ext>
    </p:extLst>
  </p:cSld>
  <p:clrMapOvr>
    <a:masterClrMapping/>
  </p:clrMapOvr>
  <p:hf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idx="1"/>
          </p:nvPr>
        </p:nvSpPr>
        <p:spPr>
          <a:xfrm>
            <a:off x="1295467" y="1916832"/>
            <a:ext cx="4416491" cy="639762"/>
          </a:xfrm>
        </p:spPr>
        <p:txBody>
          <a:bodyPr lIns="0" anchor="b">
            <a:noAutofit/>
          </a:bodyPr>
          <a:lstStyle>
            <a:lvl1pPr marL="0" indent="0">
              <a:lnSpc>
                <a:spcPts val="2500"/>
              </a:lnSpc>
              <a:buNone/>
              <a:defRPr sz="20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88021" y="1916832"/>
            <a:ext cx="4416491" cy="648072"/>
          </a:xfrm>
        </p:spPr>
        <p:txBody>
          <a:bodyPr lIns="0" anchor="b">
            <a:noAutofit/>
          </a:bodyPr>
          <a:lstStyle>
            <a:lvl1pPr marL="0" indent="0">
              <a:lnSpc>
                <a:spcPts val="2500"/>
              </a:lnSpc>
              <a:buNone/>
              <a:defRPr sz="20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1" name="Sisällön paikkamerkki 9"/>
          <p:cNvSpPr>
            <a:spLocks noGrp="1"/>
          </p:cNvSpPr>
          <p:nvPr>
            <p:ph sz="quarter" idx="10"/>
          </p:nvPr>
        </p:nvSpPr>
        <p:spPr>
          <a:xfrm>
            <a:off x="1295467" y="2708920"/>
            <a:ext cx="4416491" cy="3312368"/>
          </a:xfrm>
        </p:spPr>
        <p:txBody>
          <a:bodyPr/>
          <a:lstStyle>
            <a:lvl1pPr>
              <a:lnSpc>
                <a:spcPct val="100000"/>
              </a:lnSpc>
              <a:spcBef>
                <a:spcPts val="900"/>
              </a:spcBef>
              <a:defRPr sz="1600"/>
            </a:lvl1pPr>
            <a:lvl2pPr>
              <a:lnSpc>
                <a:spcPct val="100000"/>
              </a:lnSpc>
              <a:spcBef>
                <a:spcPts val="900"/>
              </a:spcBef>
              <a:defRPr sz="1600"/>
            </a:lvl2pPr>
            <a:lvl3pPr>
              <a:lnSpc>
                <a:spcPct val="100000"/>
              </a:lnSpc>
              <a:spcBef>
                <a:spcPts val="900"/>
              </a:spcBef>
              <a:defRPr sz="1400"/>
            </a:lvl3pPr>
            <a:lvl4pPr>
              <a:lnSpc>
                <a:spcPct val="100000"/>
              </a:lnSpc>
              <a:spcBef>
                <a:spcPts val="900"/>
              </a:spcBef>
              <a:defRPr sz="1400"/>
            </a:lvl4pPr>
            <a:lvl5pPr>
              <a:lnSpc>
                <a:spcPct val="100000"/>
              </a:lnSpc>
              <a:spcBef>
                <a:spcPts val="900"/>
              </a:spcBef>
              <a:defRPr sz="13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2" name="Sisällön paikkamerkki 9"/>
          <p:cNvSpPr>
            <a:spLocks noGrp="1"/>
          </p:cNvSpPr>
          <p:nvPr>
            <p:ph sz="quarter" idx="11"/>
          </p:nvPr>
        </p:nvSpPr>
        <p:spPr>
          <a:xfrm>
            <a:off x="6288021" y="2708920"/>
            <a:ext cx="4416491" cy="3312368"/>
          </a:xfrm>
        </p:spPr>
        <p:txBody>
          <a:bodyPr/>
          <a:lstStyle>
            <a:lvl1pPr>
              <a:lnSpc>
                <a:spcPct val="100000"/>
              </a:lnSpc>
              <a:spcBef>
                <a:spcPts val="900"/>
              </a:spcBef>
              <a:defRPr sz="1600"/>
            </a:lvl1pPr>
            <a:lvl2pPr>
              <a:lnSpc>
                <a:spcPct val="100000"/>
              </a:lnSpc>
              <a:spcBef>
                <a:spcPts val="900"/>
              </a:spcBef>
              <a:defRPr sz="1600"/>
            </a:lvl2pPr>
            <a:lvl3pPr>
              <a:lnSpc>
                <a:spcPct val="100000"/>
              </a:lnSpc>
              <a:spcBef>
                <a:spcPts val="900"/>
              </a:spcBef>
              <a:defRPr sz="1400"/>
            </a:lvl3pPr>
            <a:lvl4pPr>
              <a:lnSpc>
                <a:spcPct val="100000"/>
              </a:lnSpc>
              <a:spcBef>
                <a:spcPts val="900"/>
              </a:spcBef>
              <a:defRPr sz="1400"/>
            </a:lvl4pPr>
            <a:lvl5pPr>
              <a:lnSpc>
                <a:spcPct val="100000"/>
              </a:lnSpc>
              <a:spcBef>
                <a:spcPts val="900"/>
              </a:spcBef>
              <a:defRPr sz="13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219336738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 Päätösdia - Yhteiseen suuntaa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ruutu 2">
            <a:extLst>
              <a:ext uri="{FF2B5EF4-FFF2-40B4-BE49-F238E27FC236}">
                <a16:creationId xmlns:a16="http://schemas.microsoft.com/office/drawing/2014/main" id="{FE0BB88F-3373-4FAE-9E43-2FB8D1686537}"/>
              </a:ext>
            </a:extLst>
          </p:cNvPr>
          <p:cNvSpPr txBox="1"/>
          <p:nvPr/>
        </p:nvSpPr>
        <p:spPr>
          <a:xfrm>
            <a:off x="838200" y="2203270"/>
            <a:ext cx="1051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3600">
                <a:solidFill>
                  <a:schemeClr val="accent3"/>
                </a:solidFill>
                <a:latin typeface="+mj-lt"/>
              </a:rPr>
              <a:t>Yhteiseen suuntaan</a:t>
            </a:r>
            <a:endParaRPr lang="en-GB" sz="3600">
              <a:solidFill>
                <a:schemeClr val="accent3"/>
              </a:solidFill>
              <a:latin typeface="+mj-lt"/>
            </a:endParaRPr>
          </a:p>
        </p:txBody>
      </p:sp>
      <p:pic>
        <p:nvPicPr>
          <p:cNvPr id="6" name="Kuva 5" descr="Maanmittauslaitoksen logo">
            <a:extLst>
              <a:ext uri="{FF2B5EF4-FFF2-40B4-BE49-F238E27FC236}">
                <a16:creationId xmlns:a16="http://schemas.microsoft.com/office/drawing/2014/main" id="{08A505F1-518D-418B-91D4-00F1193C8A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930966" y="3496493"/>
            <a:ext cx="2330071" cy="1243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143720"/>
      </p:ext>
    </p:extLst>
  </p:cSld>
  <p:clrMapOvr>
    <a:masterClrMapping/>
  </p:clrMapOvr>
  <p:hf hdr="0" dt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9 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9897159"/>
      </p:ext>
    </p:extLst>
  </p:cSld>
  <p:clrMapOvr>
    <a:masterClrMapping/>
  </p:clrMapOvr>
  <p:hf hdr="0" dt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9 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8594E4F5-1948-4CB9-9E46-B75F0AB5853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561975"/>
            <a:ext cx="2628900" cy="5614989"/>
          </a:xfrm>
        </p:spPr>
        <p:txBody>
          <a:bodyPr vert="eaVert"/>
          <a:lstStyle>
            <a:lvl1pPr>
              <a:lnSpc>
                <a:spcPct val="100000"/>
              </a:lnSpc>
              <a:defRPr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28BD25F0-26A7-413C-8B5A-B360AA6E92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561975"/>
            <a:ext cx="7734300" cy="5614988"/>
          </a:xfrm>
        </p:spPr>
        <p:txBody>
          <a:bodyPr vert="eaVert"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pic>
        <p:nvPicPr>
          <p:cNvPr id="13" name="Kuva 12">
            <a:extLst>
              <a:ext uri="{FF2B5EF4-FFF2-40B4-BE49-F238E27FC236}">
                <a16:creationId xmlns:a16="http://schemas.microsoft.com/office/drawing/2014/main" id="{52C62BB2-ACB3-4099-B04E-ACF7EB56E3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10858500" y="3366542"/>
            <a:ext cx="1905000" cy="124919"/>
          </a:xfrm>
          <a:prstGeom prst="rect">
            <a:avLst/>
          </a:prstGeom>
        </p:spPr>
      </p:pic>
      <p:sp>
        <p:nvSpPr>
          <p:cNvPr id="8" name="Päivämäärän paikkamerkki 9">
            <a:extLst>
              <a:ext uri="{FF2B5EF4-FFF2-40B4-BE49-F238E27FC236}">
                <a16:creationId xmlns:a16="http://schemas.microsoft.com/office/drawing/2014/main" id="{182F25CC-7185-4841-AEDA-65C83A4449F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5400000">
            <a:off x="-185467" y="2439504"/>
            <a:ext cx="1008017" cy="365125"/>
          </a:xfrm>
          <a:prstGeom prst="rect">
            <a:avLst/>
          </a:prstGeom>
        </p:spPr>
        <p:txBody>
          <a:bodyPr/>
          <a:lstStyle/>
          <a:p>
            <a:fld id="{C312FA34-5D1D-499F-961D-1685BB9FE7CA}" type="datetime1">
              <a:rPr lang="fi-FI" smtClean="0"/>
              <a:t>26.3.2026</a:t>
            </a:fld>
            <a:endParaRPr lang="fi-FI"/>
          </a:p>
        </p:txBody>
      </p:sp>
      <p:sp>
        <p:nvSpPr>
          <p:cNvPr id="9" name="Alatunnisteen paikkamerkki 10">
            <a:extLst>
              <a:ext uri="{FF2B5EF4-FFF2-40B4-BE49-F238E27FC236}">
                <a16:creationId xmlns:a16="http://schemas.microsoft.com/office/drawing/2014/main" id="{120A267C-074E-43C6-9780-69FC7B7FA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-821762" y="5116899"/>
            <a:ext cx="2280603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14" name="Dian numeron paikkamerkki 11">
            <a:extLst>
              <a:ext uri="{FF2B5EF4-FFF2-40B4-BE49-F238E27FC236}">
                <a16:creationId xmlns:a16="http://schemas.microsoft.com/office/drawing/2014/main" id="{18E79A4F-AC04-462E-9416-8667E3699E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rot="5400000">
            <a:off x="-217038" y="3479090"/>
            <a:ext cx="1071155" cy="365125"/>
          </a:xfrm>
          <a:prstGeom prst="rect">
            <a:avLst/>
          </a:prstGeom>
        </p:spPr>
        <p:txBody>
          <a:bodyPr/>
          <a:lstStyle/>
          <a:p>
            <a:r>
              <a:rPr lang="fi-FI"/>
              <a:t>SIVU </a:t>
            </a:r>
            <a:fld id="{395C3D94-F3B0-4BF8-973B-87B4959310A4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4FD9DCBC-5494-467A-BD56-DECE01DFDB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-633961" y="1082416"/>
            <a:ext cx="1905000" cy="124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103638"/>
      </p:ext>
    </p:extLst>
  </p:cSld>
  <p:clrMapOvr>
    <a:masterClrMapping/>
  </p:clrMapOvr>
  <p:hf hdr="0" dt="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176" name="Picture 3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5" y="1877"/>
            <a:ext cx="12191485" cy="6857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414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391477" y="980728"/>
            <a:ext cx="9408531" cy="1368152"/>
          </a:xfrm>
        </p:spPr>
        <p:txBody>
          <a:bodyPr anchor="b">
            <a:normAutofit/>
          </a:bodyPr>
          <a:lstStyle>
            <a:lvl1pPr algn="ctr">
              <a:lnSpc>
                <a:spcPts val="5200"/>
              </a:lnSpc>
              <a:defRPr sz="3800" spc="0">
                <a:solidFill>
                  <a:schemeClr val="bg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fi-FI" noProof="0"/>
              <a:t>Muokkaa perustyyl. napsautt.</a:t>
            </a:r>
          </a:p>
        </p:txBody>
      </p:sp>
      <p:sp>
        <p:nvSpPr>
          <p:cNvPr id="13414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91477" y="2708920"/>
            <a:ext cx="9408531" cy="576064"/>
          </a:xfrm>
        </p:spPr>
        <p:txBody>
          <a:bodyPr lIns="0">
            <a:normAutofit/>
          </a:bodyPr>
          <a:lstStyle>
            <a:lvl1pPr marL="0" indent="0" algn="ctr">
              <a:lnSpc>
                <a:spcPts val="2200"/>
              </a:lnSpc>
              <a:spcBef>
                <a:spcPts val="0"/>
              </a:spcBef>
              <a:buFontTx/>
              <a:buNone/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i-FI" noProof="0"/>
              <a:t>Muokkaa alaotsikon perustyyliä napsautt.</a:t>
            </a:r>
          </a:p>
        </p:txBody>
      </p:sp>
    </p:spTree>
    <p:extLst>
      <p:ext uri="{BB962C8B-B14F-4D97-AF65-F5344CB8AC3E}">
        <p14:creationId xmlns:p14="http://schemas.microsoft.com/office/powerpoint/2010/main" val="419350414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10" name="Sisällön paikkamerkki 9"/>
          <p:cNvSpPr>
            <a:spLocks noGrp="1"/>
          </p:cNvSpPr>
          <p:nvPr>
            <p:ph sz="quarter" idx="10"/>
          </p:nvPr>
        </p:nvSpPr>
        <p:spPr>
          <a:xfrm>
            <a:off x="1295467" y="2060848"/>
            <a:ext cx="9409045" cy="3960441"/>
          </a:xfrm>
        </p:spPr>
        <p:txBody>
          <a:bodyPr/>
          <a:lstStyle>
            <a:lvl1pPr>
              <a:spcBef>
                <a:spcPts val="900"/>
              </a:spcBef>
              <a:defRPr sz="2000"/>
            </a:lvl1pPr>
            <a:lvl2pPr>
              <a:spcBef>
                <a:spcPts val="900"/>
              </a:spcBef>
              <a:defRPr sz="2000"/>
            </a:lvl2pPr>
            <a:lvl3pPr>
              <a:spcBef>
                <a:spcPts val="900"/>
              </a:spcBef>
              <a:defRPr sz="1800"/>
            </a:lvl3pPr>
            <a:lvl4pPr>
              <a:spcBef>
                <a:spcPts val="900"/>
              </a:spcBef>
              <a:defRPr sz="1800"/>
            </a:lvl4pPr>
            <a:lvl5pPr>
              <a:spcBef>
                <a:spcPts val="900"/>
              </a:spcBef>
              <a:defRPr sz="16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133536521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8 Päätösdia - Yhteiseen suuntaa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>
            <a:extLst>
              <a:ext uri="{FF2B5EF4-FFF2-40B4-BE49-F238E27FC236}">
                <a16:creationId xmlns:a16="http://schemas.microsoft.com/office/drawing/2014/main" id="{08A505F1-518D-418B-91D4-00F1193C8A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4930965" y="3498730"/>
            <a:ext cx="2330070" cy="1239398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399B2AEE-CADD-C6F5-E8ED-4D09D72C0C9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07140" y="2056341"/>
            <a:ext cx="8177720" cy="1039965"/>
          </a:xfrm>
        </p:spPr>
        <p:txBody>
          <a:bodyPr>
            <a:noAutofit/>
          </a:bodyPr>
          <a:lstStyle>
            <a:lvl1pPr algn="ctr">
              <a:defRPr sz="4400"/>
            </a:lvl1pPr>
          </a:lstStyle>
          <a:p>
            <a:r>
              <a:rPr lang="fi-FI" dirty="0"/>
              <a:t>Tunnemme Maan – turvaamme tulevaisuutta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5911456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Kansi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3343EDA3-4AB8-4917-B439-52E657C0DC5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333375" y="443730"/>
            <a:ext cx="2330070" cy="1239398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14014A11-5B1F-4342-9A16-D21F5A06594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238250" y="2312894"/>
            <a:ext cx="7115175" cy="1981199"/>
          </a:xfrm>
        </p:spPr>
        <p:txBody>
          <a:bodyPr anchor="b" anchorCtr="0">
            <a:noAutofit/>
          </a:bodyPr>
          <a:lstStyle>
            <a:lvl1pPr algn="l">
              <a:defRPr sz="4800"/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  <a:br>
              <a:rPr lang="fi-FI" dirty="0"/>
            </a:br>
            <a:r>
              <a:rPr lang="fi-FI" dirty="0" err="1"/>
              <a:t>tt</a:t>
            </a:r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EDA27894-5EDE-47B9-9F25-0B3B1F1D9E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38249" y="4415470"/>
            <a:ext cx="5953125" cy="1012304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6" name="Tekstin paikkamerkki 5">
            <a:extLst>
              <a:ext uri="{FF2B5EF4-FFF2-40B4-BE49-F238E27FC236}">
                <a16:creationId xmlns:a16="http://schemas.microsoft.com/office/drawing/2014/main" id="{03A438EC-6334-489B-9207-7FFB9C037CB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38250" y="5594350"/>
            <a:ext cx="5953124" cy="101123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i-FI" dirty="0"/>
              <a:t>Esittäjä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840318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DA2AAFD-3066-4924-98AE-C2DE03B80E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67520" y="6356349"/>
            <a:ext cx="1071155" cy="365125"/>
          </a:xfrm>
        </p:spPr>
        <p:txBody>
          <a:bodyPr/>
          <a:lstStyle/>
          <a:p>
            <a:r>
              <a:rPr lang="fi-FI" dirty="0"/>
              <a:t>SIVU </a:t>
            </a:r>
            <a:fld id="{395C3D94-F3B0-4BF8-973B-87B4959310A4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9E3CA6CC-ADC1-4586-BEEB-2396B43942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2051"/>
            <a:ext cx="10515600" cy="1325563"/>
          </a:xfrm>
        </p:spPr>
        <p:txBody>
          <a:bodyPr/>
          <a:lstStyle>
            <a:lvl1pPr>
              <a:lnSpc>
                <a:spcPct val="100000"/>
              </a:lnSpc>
              <a:defRPr>
                <a:latin typeface="Daytona" panose="020B0604020202020204" pitchFamily="34" charset="0"/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46E2064-869F-4CEB-9739-CEC4D3E0EC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77614"/>
            <a:ext cx="10515600" cy="4299349"/>
          </a:xfrm>
        </p:spPr>
        <p:txBody>
          <a:bodyPr/>
          <a:lstStyle>
            <a:lvl1pPr marL="0" indent="0">
              <a:lnSpc>
                <a:spcPct val="100000"/>
              </a:lnSpc>
              <a:buClr>
                <a:srgbClr val="266B7F"/>
              </a:buClr>
              <a:buNone/>
              <a:defRPr sz="2400"/>
            </a:lvl1pPr>
            <a:lvl2pPr marL="457200" indent="0">
              <a:lnSpc>
                <a:spcPct val="100000"/>
              </a:lnSpc>
              <a:buClr>
                <a:srgbClr val="266B7F"/>
              </a:buClr>
              <a:buNone/>
              <a:defRPr sz="2000"/>
            </a:lvl2pPr>
            <a:lvl3pPr marL="914400" indent="0">
              <a:lnSpc>
                <a:spcPct val="100000"/>
              </a:lnSpc>
              <a:buClr>
                <a:srgbClr val="266B7F"/>
              </a:buClr>
              <a:buNone/>
              <a:defRPr sz="2000"/>
            </a:lvl3pPr>
            <a:lvl4pPr marL="1371600" indent="0">
              <a:lnSpc>
                <a:spcPct val="100000"/>
              </a:lnSpc>
              <a:buClr>
                <a:srgbClr val="266B7F"/>
              </a:buClr>
              <a:buNone/>
              <a:defRPr sz="1800"/>
            </a:lvl4pPr>
            <a:lvl5pPr marL="1828800" indent="0">
              <a:lnSpc>
                <a:spcPct val="100000"/>
              </a:lnSpc>
              <a:buClr>
                <a:srgbClr val="266B7F"/>
              </a:buClr>
              <a:buNone/>
              <a:defRPr sz="18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5AB2791-DCE0-4ECC-BA58-FEDBE7FE22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38675" y="6356350"/>
            <a:ext cx="6715124" cy="365125"/>
          </a:xfrm>
        </p:spPr>
        <p:txBody>
          <a:bodyPr lIns="216000"/>
          <a:lstStyle/>
          <a:p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95C9380-450F-47CE-97A6-96E06D320A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59503" y="6356350"/>
            <a:ext cx="1008017" cy="365125"/>
          </a:xfrm>
        </p:spPr>
        <p:txBody>
          <a:bodyPr/>
          <a:lstStyle/>
          <a:p>
            <a:fld id="{5F33D40F-B22E-45FF-BADA-EE8B5ACB92FA}" type="datetime1">
              <a:rPr lang="fi-FI" smtClean="0"/>
              <a:pPr/>
              <a:t>26.3.2026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E2208ABA-B821-42D8-AD65-0D92A265D2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350581" y="6476453"/>
            <a:ext cx="1892988" cy="124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8468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4320">
          <p15:clr>
            <a:srgbClr val="FBAE40"/>
          </p15:clr>
        </p15:guide>
        <p15:guide id="4" pos="7469">
          <p15:clr>
            <a:srgbClr val="FBAE4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 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Dian numeron paikkamerkki 5">
            <a:extLst>
              <a:ext uri="{FF2B5EF4-FFF2-40B4-BE49-F238E27FC236}">
                <a16:creationId xmlns:a16="http://schemas.microsoft.com/office/drawing/2014/main" id="{76DC0843-B6E9-43E9-805F-A709EAF8E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67520" y="6356349"/>
            <a:ext cx="1071155" cy="365125"/>
          </a:xfrm>
        </p:spPr>
        <p:txBody>
          <a:bodyPr/>
          <a:lstStyle/>
          <a:p>
            <a:r>
              <a:rPr lang="fi-FI" dirty="0"/>
              <a:t>SIVU </a:t>
            </a:r>
            <a:fld id="{395C3D94-F3B0-4BF8-973B-87B4959310A4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9E3CA6CC-ADC1-4586-BEEB-2396B43942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2051"/>
            <a:ext cx="10515600" cy="1325563"/>
          </a:xfrm>
        </p:spPr>
        <p:txBody>
          <a:bodyPr/>
          <a:lstStyle>
            <a:lvl1pPr>
              <a:lnSpc>
                <a:spcPct val="100000"/>
              </a:lnSpc>
              <a:defRPr>
                <a:latin typeface="Daytona" panose="020B0604020202020204" pitchFamily="34" charset="0"/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46E2064-869F-4CEB-9739-CEC4D3E0EC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77614"/>
            <a:ext cx="10515600" cy="4299349"/>
          </a:xfrm>
        </p:spPr>
        <p:txBody>
          <a:bodyPr/>
          <a:lstStyle>
            <a:lvl1pPr>
              <a:lnSpc>
                <a:spcPct val="100000"/>
              </a:lnSpc>
              <a:buClr>
                <a:srgbClr val="266B7F"/>
              </a:buClr>
              <a:defRPr sz="2400"/>
            </a:lvl1pPr>
            <a:lvl2pPr>
              <a:lnSpc>
                <a:spcPct val="100000"/>
              </a:lnSpc>
              <a:buClr>
                <a:srgbClr val="266B7F"/>
              </a:buClr>
              <a:defRPr sz="2400"/>
            </a:lvl2pPr>
            <a:lvl3pPr>
              <a:lnSpc>
                <a:spcPct val="100000"/>
              </a:lnSpc>
              <a:buClr>
                <a:srgbClr val="266B7F"/>
              </a:buClr>
              <a:defRPr sz="2000"/>
            </a:lvl3pPr>
            <a:lvl4pPr>
              <a:lnSpc>
                <a:spcPct val="100000"/>
              </a:lnSpc>
              <a:buClr>
                <a:srgbClr val="266B7F"/>
              </a:buClr>
              <a:defRPr sz="2000"/>
            </a:lvl4pPr>
            <a:lvl5pPr>
              <a:lnSpc>
                <a:spcPct val="100000"/>
              </a:lnSpc>
              <a:buClr>
                <a:srgbClr val="266B7F"/>
              </a:buClr>
              <a:defRPr sz="18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pic>
        <p:nvPicPr>
          <p:cNvPr id="18" name="Kuva 17">
            <a:extLst>
              <a:ext uri="{FF2B5EF4-FFF2-40B4-BE49-F238E27FC236}">
                <a16:creationId xmlns:a16="http://schemas.microsoft.com/office/drawing/2014/main" id="{3F36533F-D97D-4B4D-B1BD-874C4CFFD0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350581" y="6476453"/>
            <a:ext cx="1892988" cy="124918"/>
          </a:xfrm>
          <a:prstGeom prst="rect">
            <a:avLst/>
          </a:prstGeom>
        </p:spPr>
      </p:pic>
      <p:sp>
        <p:nvSpPr>
          <p:cNvPr id="19" name="Päivämäärän paikkamerkki 3">
            <a:extLst>
              <a:ext uri="{FF2B5EF4-FFF2-40B4-BE49-F238E27FC236}">
                <a16:creationId xmlns:a16="http://schemas.microsoft.com/office/drawing/2014/main" id="{35587246-E4F2-411B-B344-381EC5124D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59503" y="6356350"/>
            <a:ext cx="1008017" cy="365125"/>
          </a:xfrm>
        </p:spPr>
        <p:txBody>
          <a:bodyPr/>
          <a:lstStyle/>
          <a:p>
            <a:fld id="{5F33D40F-B22E-45FF-BADA-EE8B5ACB92FA}" type="datetime1">
              <a:rPr lang="fi-FI" smtClean="0"/>
              <a:pPr/>
              <a:t>26.3.2026</a:t>
            </a:fld>
            <a:endParaRPr lang="fi-FI" dirty="0"/>
          </a:p>
        </p:txBody>
      </p:sp>
      <p:sp>
        <p:nvSpPr>
          <p:cNvPr id="22" name="Alatunnisteen paikkamerkki 4">
            <a:extLst>
              <a:ext uri="{FF2B5EF4-FFF2-40B4-BE49-F238E27FC236}">
                <a16:creationId xmlns:a16="http://schemas.microsoft.com/office/drawing/2014/main" id="{84F440DF-24E7-4BEE-95C8-C9374BDB42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38675" y="6356350"/>
            <a:ext cx="6715124" cy="365125"/>
          </a:xfrm>
        </p:spPr>
        <p:txBody>
          <a:bodyPr lIns="216000"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587737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4320">
          <p15:clr>
            <a:srgbClr val="FBAE40"/>
          </p15:clr>
        </p15:guide>
        <p15:guide id="4" pos="7469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ullet 3kpl animoi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>
            <a:extLst>
              <a:ext uri="{FF2B5EF4-FFF2-40B4-BE49-F238E27FC236}">
                <a16:creationId xmlns:a16="http://schemas.microsoft.com/office/drawing/2014/main" id="{5C35083F-627D-41B1-A07B-EA80EF02DB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9000"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2943950" y="413248"/>
            <a:ext cx="6201228" cy="6614643"/>
          </a:xfrm>
          <a:prstGeom prst="rect">
            <a:avLst/>
          </a:prstGeom>
        </p:spPr>
      </p:pic>
      <p:sp>
        <p:nvSpPr>
          <p:cNvPr id="29" name="Dian numeron paikkamerkki 5">
            <a:extLst>
              <a:ext uri="{FF2B5EF4-FFF2-40B4-BE49-F238E27FC236}">
                <a16:creationId xmlns:a16="http://schemas.microsoft.com/office/drawing/2014/main" id="{B287915D-6EC0-4A2C-A044-D5706D1BF8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67520" y="6356349"/>
            <a:ext cx="1071155" cy="365125"/>
          </a:xfrm>
        </p:spPr>
        <p:txBody>
          <a:bodyPr/>
          <a:lstStyle/>
          <a:p>
            <a:r>
              <a:rPr lang="fi-FI" dirty="0"/>
              <a:t>SIVU </a:t>
            </a:r>
            <a:fld id="{395C3D94-F3B0-4BF8-973B-87B4959310A4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9E3CA6CC-ADC1-4586-BEEB-2396B43942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2051"/>
            <a:ext cx="10515600" cy="1325563"/>
          </a:xfrm>
        </p:spPr>
        <p:txBody>
          <a:bodyPr/>
          <a:lstStyle>
            <a:lvl1pPr>
              <a:lnSpc>
                <a:spcPct val="100000"/>
              </a:lnSpc>
              <a:defRPr>
                <a:latin typeface="Daytona" panose="020B0604020202020204" pitchFamily="34" charset="0"/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D4946833-45CC-43B6-A6B4-93878DCF24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-1138868" y="1955062"/>
            <a:ext cx="2277736" cy="3767026"/>
          </a:xfrm>
          <a:prstGeom prst="rect">
            <a:avLst/>
          </a:prstGeom>
          <a:effectLst>
            <a:outerShdw blurRad="76200" dist="114300" dir="2700000" algn="tl" rotWithShape="0">
              <a:prstClr val="black">
                <a:alpha val="63000"/>
              </a:prstClr>
            </a:outerShdw>
          </a:effectLst>
        </p:spPr>
      </p:pic>
      <p:sp>
        <p:nvSpPr>
          <p:cNvPr id="5" name="Ellipsi 4">
            <a:extLst>
              <a:ext uri="{FF2B5EF4-FFF2-40B4-BE49-F238E27FC236}">
                <a16:creationId xmlns:a16="http://schemas.microsoft.com/office/drawing/2014/main" id="{0AC53B5C-E666-439E-907F-FE75B9BEC6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908647" y="2279533"/>
            <a:ext cx="678044" cy="678044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rtlCol="0" anchor="ctr"/>
          <a:lstStyle/>
          <a:p>
            <a:pPr algn="ctr"/>
            <a:r>
              <a:rPr lang="en-GB" sz="2400" dirty="0">
                <a:solidFill>
                  <a:schemeClr val="accent3"/>
                </a:solidFill>
              </a:rPr>
              <a:t>1</a:t>
            </a:r>
            <a:endParaRPr lang="en-GB" dirty="0">
              <a:solidFill>
                <a:schemeClr val="accent3"/>
              </a:solidFill>
            </a:endParaRPr>
          </a:p>
        </p:txBody>
      </p:sp>
      <p:sp>
        <p:nvSpPr>
          <p:cNvPr id="15" name="Ellipsi 14">
            <a:extLst>
              <a:ext uri="{FF2B5EF4-FFF2-40B4-BE49-F238E27FC236}">
                <a16:creationId xmlns:a16="http://schemas.microsoft.com/office/drawing/2014/main" id="{C94AF371-6E1E-40FC-829C-1DC6106FD6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206713" y="3419797"/>
            <a:ext cx="678044" cy="678044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rtlCol="0" anchor="ctr"/>
          <a:lstStyle/>
          <a:p>
            <a:pPr algn="ctr"/>
            <a:r>
              <a:rPr lang="en-GB" sz="2400" dirty="0">
                <a:solidFill>
                  <a:schemeClr val="accent3"/>
                </a:solidFill>
              </a:rPr>
              <a:t>2</a:t>
            </a:r>
            <a:endParaRPr lang="en-GB" dirty="0">
              <a:solidFill>
                <a:schemeClr val="accent3"/>
              </a:solidFill>
            </a:endParaRPr>
          </a:p>
        </p:txBody>
      </p:sp>
      <p:sp>
        <p:nvSpPr>
          <p:cNvPr id="17" name="Ellipsi 16">
            <a:extLst>
              <a:ext uri="{FF2B5EF4-FFF2-40B4-BE49-F238E27FC236}">
                <a16:creationId xmlns:a16="http://schemas.microsoft.com/office/drawing/2014/main" id="{11757E9B-4EEF-475C-9717-4815448E8A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894441" y="4559162"/>
            <a:ext cx="678044" cy="678044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rtlCol="0" anchor="ctr"/>
          <a:lstStyle/>
          <a:p>
            <a:pPr algn="ctr"/>
            <a:r>
              <a:rPr lang="en-GB" sz="2400" dirty="0">
                <a:solidFill>
                  <a:schemeClr val="accent3"/>
                </a:solidFill>
              </a:rPr>
              <a:t>3</a:t>
            </a:r>
            <a:endParaRPr lang="en-GB" dirty="0">
              <a:solidFill>
                <a:schemeClr val="accent3"/>
              </a:solidFill>
            </a:endParaRPr>
          </a:p>
        </p:txBody>
      </p:sp>
      <p:sp>
        <p:nvSpPr>
          <p:cNvPr id="21" name="Tekstin paikkamerkki 20">
            <a:extLst>
              <a:ext uri="{FF2B5EF4-FFF2-40B4-BE49-F238E27FC236}">
                <a16:creationId xmlns:a16="http://schemas.microsoft.com/office/drawing/2014/main" id="{4F3058CF-CAB8-4365-88EF-7625131E14B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647252" y="2422656"/>
            <a:ext cx="7069373" cy="499099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2" name="Tekstin paikkamerkki 20">
            <a:extLst>
              <a:ext uri="{FF2B5EF4-FFF2-40B4-BE49-F238E27FC236}">
                <a16:creationId xmlns:a16="http://schemas.microsoft.com/office/drawing/2014/main" id="{1981F9E5-F2D5-4EA5-96DB-A2A236C5FC9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959960" y="3568525"/>
            <a:ext cx="7069373" cy="499099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3" name="Tekstin paikkamerkki 20">
            <a:extLst>
              <a:ext uri="{FF2B5EF4-FFF2-40B4-BE49-F238E27FC236}">
                <a16:creationId xmlns:a16="http://schemas.microsoft.com/office/drawing/2014/main" id="{7E119EE6-2F6E-4A5E-8A6F-FA9B678FCFB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647252" y="4705723"/>
            <a:ext cx="7069373" cy="499099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7" name="Päivämäärän paikkamerkki 3">
            <a:extLst>
              <a:ext uri="{FF2B5EF4-FFF2-40B4-BE49-F238E27FC236}">
                <a16:creationId xmlns:a16="http://schemas.microsoft.com/office/drawing/2014/main" id="{7F2A2916-376E-41D8-8ED2-403FF8AE93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59503" y="6356350"/>
            <a:ext cx="1008017" cy="365125"/>
          </a:xfrm>
        </p:spPr>
        <p:txBody>
          <a:bodyPr/>
          <a:lstStyle/>
          <a:p>
            <a:fld id="{5F33D40F-B22E-45FF-BADA-EE8B5ACB92FA}" type="datetime1">
              <a:rPr lang="fi-FI" smtClean="0"/>
              <a:pPr/>
              <a:t>26.3.2026</a:t>
            </a:fld>
            <a:endParaRPr lang="fi-FI" dirty="0"/>
          </a:p>
        </p:txBody>
      </p:sp>
      <p:sp>
        <p:nvSpPr>
          <p:cNvPr id="30" name="Alatunnisteen paikkamerkki 4">
            <a:extLst>
              <a:ext uri="{FF2B5EF4-FFF2-40B4-BE49-F238E27FC236}">
                <a16:creationId xmlns:a16="http://schemas.microsoft.com/office/drawing/2014/main" id="{30984DC9-8697-47B6-89F1-92DF05EC6C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38675" y="6356350"/>
            <a:ext cx="6715124" cy="365125"/>
          </a:xfrm>
        </p:spPr>
        <p:txBody>
          <a:bodyPr lIns="216000"/>
          <a:lstStyle/>
          <a:p>
            <a:endParaRPr lang="fi-FI" dirty="0"/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C4B31BC3-E6C3-4D6A-20B5-57D1BCC16F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350581" y="6476453"/>
            <a:ext cx="1892988" cy="124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0795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8" presetClass="emph" presetSubtype="0" accel="20000" fill="hold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animRot by="3600000" p14:bounceEnd="40000">
                                          <p:cBhvr>
                                            <p:cTn id="6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7" presetID="53" presetClass="entr" presetSubtype="16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22" presetClass="entr" presetSubtype="8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4" dur="500"/>
                                            <p:tgtEl>
                                              <p:spTgt spid="2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8" presetClass="emph" presetSubtype="0" accel="20000" fill="hold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animRot by="1800000" p14:bounceEnd="40000">
                                          <p:cBhvr>
                                            <p:cTn id="18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9" presetID="53" presetClass="entr" presetSubtype="16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22" presetClass="entr" presetSubtype="8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6" dur="500"/>
                                            <p:tgtEl>
                                              <p:spTgt spid="2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8" presetClass="emph" presetSubtype="0" accel="20000" fill="hold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animRot by="1800000" p14:bounceEnd="40000">
                                          <p:cBhvr>
                                            <p:cTn id="30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1" presetID="53" presetClass="entr" presetSubtype="16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5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22" presetClass="entr" presetSubtype="8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8" dur="500"/>
                                            <p:tgtEl>
                                              <p:spTgt spid="2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  <p:bldP spid="15" grpId="0" animBg="1"/>
          <p:bldP spid="17" grpId="0" animBg="1"/>
          <p:bldP spid="21" grpId="0" build="p">
            <p:tmplLst>
              <p:tmpl lvl="1">
                <p:tnLst>
                  <p:par>
                    <p:cTn presetID="22" presetClass="entr" presetSubtype="8" fill="hold" nodeType="withEffect">
                      <p:stCondLst>
                        <p:cond delay="70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1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wipe(left)">
                          <p:cBhvr>
                            <p:cTn dur="500"/>
                            <p:tgtEl>
                              <p:spTgt spid="21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22" grpId="0" build="p">
            <p:tmplLst>
              <p:tmpl lvl="1">
                <p:tnLst>
                  <p:par>
                    <p:cTn presetID="22" presetClass="entr" presetSubtype="8" fill="hold" nodeType="withEffect">
                      <p:stCondLst>
                        <p:cond delay="70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2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wipe(left)">
                          <p:cBhvr>
                            <p:cTn dur="500"/>
                            <p:tgtEl>
                              <p:spTgt spid="22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23" grpId="0" build="p">
            <p:tmplLst>
              <p:tmpl lvl="1">
                <p:tnLst>
                  <p:par>
                    <p:cTn presetID="22" presetClass="entr" presetSubtype="8" fill="hold" nodeType="withEffect">
                      <p:stCondLst>
                        <p:cond delay="70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3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wipe(left)">
                          <p:cBhvr>
                            <p:cTn dur="500"/>
                            <p:tgtEl>
                              <p:spTgt spid="23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8" presetClass="emph" presetSubtype="0" accel="2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3600000">
                                          <p:cBhvr>
                                            <p:cTn id="6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7" presetID="53" presetClass="entr" presetSubtype="16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22" presetClass="entr" presetSubtype="8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4" dur="500"/>
                                            <p:tgtEl>
                                              <p:spTgt spid="2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8" presetClass="emph" presetSubtype="0" accel="2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800000">
                                          <p:cBhvr>
                                            <p:cTn id="18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9" presetID="53" presetClass="entr" presetSubtype="16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22" presetClass="entr" presetSubtype="8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6" dur="500"/>
                                            <p:tgtEl>
                                              <p:spTgt spid="2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8" presetClass="emph" presetSubtype="0" accel="2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800000">
                                          <p:cBhvr>
                                            <p:cTn id="30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1" presetID="53" presetClass="entr" presetSubtype="16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5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22" presetClass="entr" presetSubtype="8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8" dur="500"/>
                                            <p:tgtEl>
                                              <p:spTgt spid="2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  <p:bldP spid="15" grpId="0" animBg="1"/>
          <p:bldP spid="17" grpId="0" animBg="1"/>
          <p:bldP spid="21" grpId="0" build="p">
            <p:tmplLst>
              <p:tmpl lvl="1">
                <p:tnLst>
                  <p:par>
                    <p:cTn presetID="22" presetClass="entr" presetSubtype="8" fill="hold" nodeType="withEffect">
                      <p:stCondLst>
                        <p:cond delay="70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1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wipe(left)">
                          <p:cBhvr>
                            <p:cTn dur="500"/>
                            <p:tgtEl>
                              <p:spTgt spid="21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22" grpId="0" build="p">
            <p:tmplLst>
              <p:tmpl lvl="1">
                <p:tnLst>
                  <p:par>
                    <p:cTn presetID="22" presetClass="entr" presetSubtype="8" fill="hold" nodeType="withEffect">
                      <p:stCondLst>
                        <p:cond delay="70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2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wipe(left)">
                          <p:cBhvr>
                            <p:cTn dur="500"/>
                            <p:tgtEl>
                              <p:spTgt spid="22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23" grpId="0" build="p">
            <p:tmplLst>
              <p:tmpl lvl="1">
                <p:tnLst>
                  <p:par>
                    <p:cTn presetID="22" presetClass="entr" presetSubtype="8" fill="hold" nodeType="withEffect">
                      <p:stCondLst>
                        <p:cond delay="70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3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wipe(left)">
                          <p:cBhvr>
                            <p:cTn dur="500"/>
                            <p:tgtEl>
                              <p:spTgt spid="23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</p:bldLst>
      </p:timing>
    </mc:Fallback>
  </mc:AlternateContent>
  <p:extLst>
    <p:ext uri="{DCECCB84-F9BA-43D5-87BE-67443E8EF086}">
      <p15:sldGuideLst xmlns:p15="http://schemas.microsoft.com/office/powerpoint/2012/main">
        <p15:guide id="3" orient="horz" pos="4320">
          <p15:clr>
            <a:srgbClr val="FBAE40"/>
          </p15:clr>
        </p15:guide>
        <p15:guide id="4" pos="7469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152156143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ullet 4kpl animoi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Kuva 24">
            <a:extLst>
              <a:ext uri="{FF2B5EF4-FFF2-40B4-BE49-F238E27FC236}">
                <a16:creationId xmlns:a16="http://schemas.microsoft.com/office/drawing/2014/main" id="{95E83341-D991-4F4B-B97D-588D5B26B4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9000"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2528844" y="898202"/>
            <a:ext cx="5362607" cy="5720114"/>
          </a:xfrm>
          <a:prstGeom prst="rect">
            <a:avLst/>
          </a:prstGeom>
        </p:spPr>
      </p:pic>
      <p:sp>
        <p:nvSpPr>
          <p:cNvPr id="32" name="Dian numeron paikkamerkki 5">
            <a:extLst>
              <a:ext uri="{FF2B5EF4-FFF2-40B4-BE49-F238E27FC236}">
                <a16:creationId xmlns:a16="http://schemas.microsoft.com/office/drawing/2014/main" id="{73A84CC5-58C4-40D7-9D2F-54B4E1423C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67520" y="6356349"/>
            <a:ext cx="1071155" cy="365125"/>
          </a:xfrm>
        </p:spPr>
        <p:txBody>
          <a:bodyPr/>
          <a:lstStyle/>
          <a:p>
            <a:r>
              <a:rPr lang="fi-FI" dirty="0"/>
              <a:t>SIVU </a:t>
            </a:r>
            <a:fld id="{395C3D94-F3B0-4BF8-973B-87B4959310A4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9E3CA6CC-ADC1-4586-BEEB-2396B43942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2051"/>
            <a:ext cx="10515600" cy="1325563"/>
          </a:xfrm>
        </p:spPr>
        <p:txBody>
          <a:bodyPr/>
          <a:lstStyle>
            <a:lvl1pPr>
              <a:lnSpc>
                <a:spcPct val="100000"/>
              </a:lnSpc>
              <a:defRPr>
                <a:latin typeface="Daytona" panose="020B0604020202020204" pitchFamily="34" charset="0"/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D4946833-45CC-43B6-A6B4-93878DCF24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-984853" y="2082729"/>
            <a:ext cx="1969706" cy="3257592"/>
          </a:xfrm>
          <a:prstGeom prst="rect">
            <a:avLst/>
          </a:prstGeom>
          <a:effectLst>
            <a:outerShdw blurRad="76200" dist="76200" dir="2700000" algn="tl" rotWithShape="0">
              <a:prstClr val="black">
                <a:alpha val="63000"/>
              </a:prstClr>
            </a:outerShdw>
          </a:effectLst>
        </p:spPr>
      </p:pic>
      <p:sp>
        <p:nvSpPr>
          <p:cNvPr id="5" name="Ellipsi 4">
            <a:extLst>
              <a:ext uri="{FF2B5EF4-FFF2-40B4-BE49-F238E27FC236}">
                <a16:creationId xmlns:a16="http://schemas.microsoft.com/office/drawing/2014/main" id="{0AC53B5C-E666-439E-907F-FE75B9BEC6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269195" y="1839637"/>
            <a:ext cx="540000" cy="540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rtlCol="0" anchor="ctr"/>
          <a:lstStyle/>
          <a:p>
            <a:pPr algn="ctr"/>
            <a:r>
              <a:rPr lang="en-GB" sz="2400" dirty="0">
                <a:solidFill>
                  <a:schemeClr val="accent3"/>
                </a:solidFill>
              </a:rPr>
              <a:t>1</a:t>
            </a:r>
            <a:endParaRPr lang="en-GB" dirty="0">
              <a:solidFill>
                <a:schemeClr val="accent3"/>
              </a:solidFill>
            </a:endParaRPr>
          </a:p>
        </p:txBody>
      </p:sp>
      <p:sp>
        <p:nvSpPr>
          <p:cNvPr id="15" name="Ellipsi 14">
            <a:extLst>
              <a:ext uri="{FF2B5EF4-FFF2-40B4-BE49-F238E27FC236}">
                <a16:creationId xmlns:a16="http://schemas.microsoft.com/office/drawing/2014/main" id="{C94AF371-6E1E-40FC-829C-1DC6106FD6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817177" y="2862857"/>
            <a:ext cx="540000" cy="540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rtlCol="0" anchor="ctr"/>
          <a:lstStyle/>
          <a:p>
            <a:pPr algn="ctr"/>
            <a:r>
              <a:rPr lang="en-GB" sz="2400" dirty="0">
                <a:solidFill>
                  <a:schemeClr val="accent3"/>
                </a:solidFill>
              </a:rPr>
              <a:t>2</a:t>
            </a:r>
            <a:endParaRPr lang="en-GB" dirty="0">
              <a:solidFill>
                <a:schemeClr val="accent3"/>
              </a:solidFill>
            </a:endParaRPr>
          </a:p>
        </p:txBody>
      </p:sp>
      <p:sp>
        <p:nvSpPr>
          <p:cNvPr id="17" name="Ellipsi 16">
            <a:extLst>
              <a:ext uri="{FF2B5EF4-FFF2-40B4-BE49-F238E27FC236}">
                <a16:creationId xmlns:a16="http://schemas.microsoft.com/office/drawing/2014/main" id="{11757E9B-4EEF-475C-9717-4815448E8A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890209" y="3966396"/>
            <a:ext cx="540000" cy="540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rtlCol="0" anchor="ctr"/>
          <a:lstStyle/>
          <a:p>
            <a:pPr algn="ctr"/>
            <a:r>
              <a:rPr lang="en-GB" sz="2400" dirty="0">
                <a:solidFill>
                  <a:schemeClr val="accent3"/>
                </a:solidFill>
              </a:rPr>
              <a:t>3</a:t>
            </a:r>
            <a:endParaRPr lang="en-GB" dirty="0">
              <a:solidFill>
                <a:schemeClr val="accent3"/>
              </a:solidFill>
            </a:endParaRPr>
          </a:p>
        </p:txBody>
      </p:sp>
      <p:sp>
        <p:nvSpPr>
          <p:cNvPr id="21" name="Tekstin paikkamerkki 20">
            <a:extLst>
              <a:ext uri="{FF2B5EF4-FFF2-40B4-BE49-F238E27FC236}">
                <a16:creationId xmlns:a16="http://schemas.microsoft.com/office/drawing/2014/main" id="{4F3058CF-CAB8-4365-88EF-7625131E14B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999982" y="1877629"/>
            <a:ext cx="7069373" cy="499099"/>
          </a:xfrm>
        </p:spPr>
        <p:txBody>
          <a:bodyPr anchor="ctr" anchorCtr="0"/>
          <a:lstStyle>
            <a:lvl1pPr marL="0" indent="0">
              <a:buNone/>
              <a:defRPr sz="2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2" name="Tekstin paikkamerkki 20">
            <a:extLst>
              <a:ext uri="{FF2B5EF4-FFF2-40B4-BE49-F238E27FC236}">
                <a16:creationId xmlns:a16="http://schemas.microsoft.com/office/drawing/2014/main" id="{1981F9E5-F2D5-4EA5-96DB-A2A236C5FC9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528844" y="2884706"/>
            <a:ext cx="7069373" cy="499099"/>
          </a:xfrm>
        </p:spPr>
        <p:txBody>
          <a:bodyPr anchor="ctr" anchorCtr="0"/>
          <a:lstStyle>
            <a:lvl1pPr marL="0" indent="0">
              <a:buNone/>
              <a:defRPr sz="2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3" name="Tekstin paikkamerkki 20">
            <a:extLst>
              <a:ext uri="{FF2B5EF4-FFF2-40B4-BE49-F238E27FC236}">
                <a16:creationId xmlns:a16="http://schemas.microsoft.com/office/drawing/2014/main" id="{7E119EE6-2F6E-4A5E-8A6F-FA9B678FCFB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607498" y="3989522"/>
            <a:ext cx="7069373" cy="499099"/>
          </a:xfrm>
        </p:spPr>
        <p:txBody>
          <a:bodyPr anchor="ctr" anchorCtr="0"/>
          <a:lstStyle>
            <a:lvl1pPr marL="0" indent="0">
              <a:buNone/>
              <a:defRPr sz="2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6" name="Ellipsi 15">
            <a:extLst>
              <a:ext uri="{FF2B5EF4-FFF2-40B4-BE49-F238E27FC236}">
                <a16:creationId xmlns:a16="http://schemas.microsoft.com/office/drawing/2014/main" id="{BFD7E35F-18E0-4B3A-BF85-C761EF97CE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350209" y="5050978"/>
            <a:ext cx="540000" cy="540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rtlCol="0" anchor="ctr"/>
          <a:lstStyle/>
          <a:p>
            <a:pPr algn="ctr"/>
            <a:r>
              <a:rPr lang="en-GB" sz="2400" dirty="0">
                <a:solidFill>
                  <a:schemeClr val="accent3"/>
                </a:solidFill>
              </a:rPr>
              <a:t>4</a:t>
            </a:r>
            <a:endParaRPr lang="en-GB" dirty="0">
              <a:solidFill>
                <a:schemeClr val="accent3"/>
              </a:solidFill>
            </a:endParaRPr>
          </a:p>
        </p:txBody>
      </p:sp>
      <p:sp>
        <p:nvSpPr>
          <p:cNvPr id="18" name="Tekstin paikkamerkki 20">
            <a:extLst>
              <a:ext uri="{FF2B5EF4-FFF2-40B4-BE49-F238E27FC236}">
                <a16:creationId xmlns:a16="http://schemas.microsoft.com/office/drawing/2014/main" id="{7339BC3F-DDB7-406D-9550-FB01284EFC0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044432" y="5109312"/>
            <a:ext cx="7069373" cy="499099"/>
          </a:xfrm>
        </p:spPr>
        <p:txBody>
          <a:bodyPr anchor="ctr" anchorCtr="0"/>
          <a:lstStyle>
            <a:lvl1pPr marL="0" indent="0">
              <a:buNone/>
              <a:defRPr sz="2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30" name="Päivämäärän paikkamerkki 3">
            <a:extLst>
              <a:ext uri="{FF2B5EF4-FFF2-40B4-BE49-F238E27FC236}">
                <a16:creationId xmlns:a16="http://schemas.microsoft.com/office/drawing/2014/main" id="{573DC23F-1FF4-432F-90E6-6D424BB6EB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59503" y="6356350"/>
            <a:ext cx="1008017" cy="365125"/>
          </a:xfrm>
        </p:spPr>
        <p:txBody>
          <a:bodyPr/>
          <a:lstStyle/>
          <a:p>
            <a:fld id="{5F33D40F-B22E-45FF-BADA-EE8B5ACB92FA}" type="datetime1">
              <a:rPr lang="fi-FI" smtClean="0"/>
              <a:pPr/>
              <a:t>26.3.2026</a:t>
            </a:fld>
            <a:endParaRPr lang="fi-FI" dirty="0"/>
          </a:p>
        </p:txBody>
      </p:sp>
      <p:sp>
        <p:nvSpPr>
          <p:cNvPr id="33" name="Alatunnisteen paikkamerkki 4">
            <a:extLst>
              <a:ext uri="{FF2B5EF4-FFF2-40B4-BE49-F238E27FC236}">
                <a16:creationId xmlns:a16="http://schemas.microsoft.com/office/drawing/2014/main" id="{1E59479D-38EF-43C7-9999-AE293DC8F4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38675" y="6356350"/>
            <a:ext cx="6715124" cy="365125"/>
          </a:xfrm>
        </p:spPr>
        <p:txBody>
          <a:bodyPr lIns="216000"/>
          <a:lstStyle/>
          <a:p>
            <a:endParaRPr lang="fi-FI" dirty="0"/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7FACD5F5-F3DD-4F46-D361-0F7AF8828C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350581" y="6476453"/>
            <a:ext cx="1892988" cy="124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6362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8" presetClass="emph" presetSubtype="0" accel="20000" fill="hold" nodeType="clickEffect" p14:presetBounceEnd="65000">
                                      <p:stCondLst>
                                        <p:cond delay="0"/>
                                      </p:stCondLst>
                                      <p:childTnLst>
                                        <p:animRot by="2700000" p14:bounceEnd="65000">
                                          <p:cBhvr>
                                            <p:cTn id="6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7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2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4" dur="500"/>
                                            <p:tgtEl>
                                              <p:spTgt spid="2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8" presetClass="emph" presetSubtype="0" accel="20000" fill="hold" nodeType="clickEffect" p14:presetBounceEnd="65000">
                                      <p:stCondLst>
                                        <p:cond delay="0"/>
                                      </p:stCondLst>
                                      <p:childTnLst>
                                        <p:animRot by="1800000" p14:bounceEnd="65000">
                                          <p:cBhvr>
                                            <p:cTn id="18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9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2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6" dur="500"/>
                                            <p:tgtEl>
                                              <p:spTgt spid="2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8" presetClass="emph" presetSubtype="0" accel="20000" fill="hold" nodeType="clickEffect" p14:presetBounceEnd="65000">
                                      <p:stCondLst>
                                        <p:cond delay="0"/>
                                      </p:stCondLst>
                                      <p:childTnLst>
                                        <p:animRot by="1800000" p14:bounceEnd="65000">
                                          <p:cBhvr>
                                            <p:cTn id="30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1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5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2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8" dur="500"/>
                                            <p:tgtEl>
                                              <p:spTgt spid="2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9" fill="hold">
                          <p:stCondLst>
                            <p:cond delay="indefinite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8" presetClass="emph" presetSubtype="0" accel="20000" fill="hold" nodeType="clickEffect" p14:presetBounceEnd="65000">
                                      <p:stCondLst>
                                        <p:cond delay="0"/>
                                      </p:stCondLst>
                                      <p:childTnLst>
                                        <p:animRot by="1800000" p14:bounceEnd="65000">
                                          <p:cBhvr>
                                            <p:cTn id="42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3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7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8" presetID="2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0" dur="500"/>
                                            <p:tgtEl>
                                              <p:spTgt spid="1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  <p:bldP spid="15" grpId="0" animBg="1"/>
          <p:bldP spid="17" grpId="0" animBg="1"/>
          <p:bldP spid="21" grpId="0" build="p">
            <p:tmplLst>
              <p:tmpl lvl="1">
                <p:tnLst>
                  <p:par>
                    <p:cTn presetID="22" presetClass="entr" presetSubtype="8" fill="hold" nodeType="withEffect">
                      <p:stCondLst>
                        <p:cond delay="50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1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wipe(left)">
                          <p:cBhvr>
                            <p:cTn dur="500"/>
                            <p:tgtEl>
                              <p:spTgt spid="21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22" grpId="0" build="p">
            <p:tmplLst>
              <p:tmpl lvl="1">
                <p:tnLst>
                  <p:par>
                    <p:cTn presetID="22" presetClass="entr" presetSubtype="8" fill="hold" nodeType="withEffect">
                      <p:stCondLst>
                        <p:cond delay="50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2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wipe(left)">
                          <p:cBhvr>
                            <p:cTn dur="500"/>
                            <p:tgtEl>
                              <p:spTgt spid="22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23" grpId="0" build="p">
            <p:tmplLst>
              <p:tmpl lvl="1">
                <p:tnLst>
                  <p:par>
                    <p:cTn presetID="22" presetClass="entr" presetSubtype="8" fill="hold" nodeType="withEffect">
                      <p:stCondLst>
                        <p:cond delay="50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3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wipe(left)">
                          <p:cBhvr>
                            <p:cTn dur="500"/>
                            <p:tgtEl>
                              <p:spTgt spid="23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16" grpId="0" animBg="1"/>
          <p:bldP spid="18" grpId="0" build="p">
            <p:tmplLst>
              <p:tmpl lvl="1">
                <p:tnLst>
                  <p:par>
                    <p:cTn presetID="22" presetClass="entr" presetSubtype="8" fill="hold" nodeType="withEffect">
                      <p:stCondLst>
                        <p:cond delay="50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8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wipe(left)">
                          <p:cBhvr>
                            <p:cTn dur="500"/>
                            <p:tgtEl>
                              <p:spTgt spid="18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8" presetClass="emph" presetSubtype="0" accel="2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700000">
                                          <p:cBhvr>
                                            <p:cTn id="6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7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2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4" dur="500"/>
                                            <p:tgtEl>
                                              <p:spTgt spid="2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8" presetClass="emph" presetSubtype="0" accel="2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800000">
                                          <p:cBhvr>
                                            <p:cTn id="18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9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2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6" dur="500"/>
                                            <p:tgtEl>
                                              <p:spTgt spid="2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8" presetClass="emph" presetSubtype="0" accel="2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800000">
                                          <p:cBhvr>
                                            <p:cTn id="30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1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5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2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8" dur="500"/>
                                            <p:tgtEl>
                                              <p:spTgt spid="2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9" fill="hold">
                          <p:stCondLst>
                            <p:cond delay="indefinite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8" presetClass="emph" presetSubtype="0" accel="2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800000">
                                          <p:cBhvr>
                                            <p:cTn id="42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3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7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8" presetID="2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0" dur="500"/>
                                            <p:tgtEl>
                                              <p:spTgt spid="1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  <p:bldP spid="15" grpId="0" animBg="1"/>
          <p:bldP spid="17" grpId="0" animBg="1"/>
          <p:bldP spid="21" grpId="0" build="p">
            <p:tmplLst>
              <p:tmpl lvl="1">
                <p:tnLst>
                  <p:par>
                    <p:cTn presetID="22" presetClass="entr" presetSubtype="8" fill="hold" nodeType="withEffect">
                      <p:stCondLst>
                        <p:cond delay="50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1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wipe(left)">
                          <p:cBhvr>
                            <p:cTn dur="500"/>
                            <p:tgtEl>
                              <p:spTgt spid="21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22" grpId="0" build="p">
            <p:tmplLst>
              <p:tmpl lvl="1">
                <p:tnLst>
                  <p:par>
                    <p:cTn presetID="22" presetClass="entr" presetSubtype="8" fill="hold" nodeType="withEffect">
                      <p:stCondLst>
                        <p:cond delay="50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2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wipe(left)">
                          <p:cBhvr>
                            <p:cTn dur="500"/>
                            <p:tgtEl>
                              <p:spTgt spid="22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23" grpId="0" build="p">
            <p:tmplLst>
              <p:tmpl lvl="1">
                <p:tnLst>
                  <p:par>
                    <p:cTn presetID="22" presetClass="entr" presetSubtype="8" fill="hold" nodeType="withEffect">
                      <p:stCondLst>
                        <p:cond delay="50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3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wipe(left)">
                          <p:cBhvr>
                            <p:cTn dur="500"/>
                            <p:tgtEl>
                              <p:spTgt spid="23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16" grpId="0" animBg="1"/>
          <p:bldP spid="18" grpId="0" build="p">
            <p:tmplLst>
              <p:tmpl lvl="1">
                <p:tnLst>
                  <p:par>
                    <p:cTn presetID="22" presetClass="entr" presetSubtype="8" fill="hold" nodeType="withEffect">
                      <p:stCondLst>
                        <p:cond delay="50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8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wipe(left)">
                          <p:cBhvr>
                            <p:cTn dur="500"/>
                            <p:tgtEl>
                              <p:spTgt spid="18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</p:bldLst>
      </p:timing>
    </mc:Fallback>
  </mc:AlternateContent>
  <p:extLst>
    <p:ext uri="{DCECCB84-F9BA-43D5-87BE-67443E8EF086}">
      <p15:sldGuideLst xmlns:p15="http://schemas.microsoft.com/office/powerpoint/2012/main">
        <p15:guide id="3" orient="horz" pos="4320">
          <p15:clr>
            <a:srgbClr val="FBAE40"/>
          </p15:clr>
        </p15:guide>
        <p15:guide id="4" pos="7469">
          <p15:clr>
            <a:srgbClr val="FBAE40"/>
          </p15:clr>
        </p15:guide>
      </p15:sldGuideLst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ullet 5kpl animoi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Kuva 24">
            <a:extLst>
              <a:ext uri="{FF2B5EF4-FFF2-40B4-BE49-F238E27FC236}">
                <a16:creationId xmlns:a16="http://schemas.microsoft.com/office/drawing/2014/main" id="{95E83341-D991-4F4B-B97D-588D5B26B4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9000"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2528844" y="898202"/>
            <a:ext cx="5362607" cy="5720114"/>
          </a:xfrm>
          <a:prstGeom prst="rect">
            <a:avLst/>
          </a:prstGeom>
        </p:spPr>
      </p:pic>
      <p:sp>
        <p:nvSpPr>
          <p:cNvPr id="34" name="Dian numeron paikkamerkki 5">
            <a:extLst>
              <a:ext uri="{FF2B5EF4-FFF2-40B4-BE49-F238E27FC236}">
                <a16:creationId xmlns:a16="http://schemas.microsoft.com/office/drawing/2014/main" id="{418AAC84-E800-4F45-A63B-C91BDC3A49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67520" y="6356349"/>
            <a:ext cx="1071155" cy="365125"/>
          </a:xfrm>
        </p:spPr>
        <p:txBody>
          <a:bodyPr/>
          <a:lstStyle/>
          <a:p>
            <a:r>
              <a:rPr lang="fi-FI" dirty="0"/>
              <a:t>SIVU </a:t>
            </a:r>
            <a:fld id="{395C3D94-F3B0-4BF8-973B-87B4959310A4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9E3CA6CC-ADC1-4586-BEEB-2396B43942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2051"/>
            <a:ext cx="10515600" cy="1325563"/>
          </a:xfrm>
        </p:spPr>
        <p:txBody>
          <a:bodyPr/>
          <a:lstStyle>
            <a:lvl1pPr>
              <a:lnSpc>
                <a:spcPct val="100000"/>
              </a:lnSpc>
              <a:defRPr>
                <a:latin typeface="Daytona" panose="020B0604020202020204" pitchFamily="34" charset="0"/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D4946833-45CC-43B6-A6B4-93878DCF24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-984853" y="2082729"/>
            <a:ext cx="1969706" cy="3257592"/>
          </a:xfrm>
          <a:prstGeom prst="rect">
            <a:avLst/>
          </a:prstGeom>
          <a:effectLst>
            <a:outerShdw blurRad="76200" dist="76200" dir="2700000" algn="tl" rotWithShape="0">
              <a:prstClr val="black">
                <a:alpha val="63000"/>
              </a:prstClr>
            </a:outerShdw>
          </a:effectLst>
        </p:spPr>
      </p:pic>
      <p:sp>
        <p:nvSpPr>
          <p:cNvPr id="5" name="Ellipsi 4">
            <a:extLst>
              <a:ext uri="{FF2B5EF4-FFF2-40B4-BE49-F238E27FC236}">
                <a16:creationId xmlns:a16="http://schemas.microsoft.com/office/drawing/2014/main" id="{0AC53B5C-E666-439E-907F-FE75B9BEC6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223412" y="1819973"/>
            <a:ext cx="540000" cy="540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rtlCol="0" anchor="ctr"/>
          <a:lstStyle/>
          <a:p>
            <a:pPr algn="ctr"/>
            <a:r>
              <a:rPr lang="en-GB" sz="2400" dirty="0">
                <a:solidFill>
                  <a:schemeClr val="accent3"/>
                </a:solidFill>
              </a:rPr>
              <a:t>1</a:t>
            </a:r>
            <a:endParaRPr lang="en-GB" dirty="0">
              <a:solidFill>
                <a:schemeClr val="accent3"/>
              </a:solidFill>
            </a:endParaRPr>
          </a:p>
        </p:txBody>
      </p:sp>
      <p:sp>
        <p:nvSpPr>
          <p:cNvPr id="15" name="Ellipsi 14">
            <a:extLst>
              <a:ext uri="{FF2B5EF4-FFF2-40B4-BE49-F238E27FC236}">
                <a16:creationId xmlns:a16="http://schemas.microsoft.com/office/drawing/2014/main" id="{C94AF371-6E1E-40FC-829C-1DC6106FD6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724528" y="2597369"/>
            <a:ext cx="540000" cy="540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rtlCol="0" anchor="ctr"/>
          <a:lstStyle/>
          <a:p>
            <a:pPr algn="ctr"/>
            <a:r>
              <a:rPr lang="en-GB" sz="2400" dirty="0">
                <a:solidFill>
                  <a:schemeClr val="accent3"/>
                </a:solidFill>
              </a:rPr>
              <a:t>2</a:t>
            </a:r>
            <a:endParaRPr lang="en-GB" dirty="0">
              <a:solidFill>
                <a:schemeClr val="accent3"/>
              </a:solidFill>
            </a:endParaRPr>
          </a:p>
        </p:txBody>
      </p:sp>
      <p:sp>
        <p:nvSpPr>
          <p:cNvPr id="17" name="Ellipsi 16">
            <a:extLst>
              <a:ext uri="{FF2B5EF4-FFF2-40B4-BE49-F238E27FC236}">
                <a16:creationId xmlns:a16="http://schemas.microsoft.com/office/drawing/2014/main" id="{11757E9B-4EEF-475C-9717-4815448E8A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898912" y="3424309"/>
            <a:ext cx="540000" cy="540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rtlCol="0" anchor="ctr"/>
          <a:lstStyle/>
          <a:p>
            <a:pPr algn="ctr"/>
            <a:r>
              <a:rPr lang="en-GB" sz="2400" dirty="0">
                <a:solidFill>
                  <a:schemeClr val="accent3"/>
                </a:solidFill>
              </a:rPr>
              <a:t>3</a:t>
            </a:r>
            <a:endParaRPr lang="en-GB" dirty="0">
              <a:solidFill>
                <a:schemeClr val="accent3"/>
              </a:solidFill>
            </a:endParaRPr>
          </a:p>
        </p:txBody>
      </p:sp>
      <p:sp>
        <p:nvSpPr>
          <p:cNvPr id="21" name="Tekstin paikkamerkki 20">
            <a:extLst>
              <a:ext uri="{FF2B5EF4-FFF2-40B4-BE49-F238E27FC236}">
                <a16:creationId xmlns:a16="http://schemas.microsoft.com/office/drawing/2014/main" id="{4F3058CF-CAB8-4365-88EF-7625131E14B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961882" y="1864929"/>
            <a:ext cx="7069373" cy="499099"/>
          </a:xfrm>
        </p:spPr>
        <p:txBody>
          <a:bodyPr anchor="ctr" anchorCtr="0"/>
          <a:lstStyle>
            <a:lvl1pPr marL="0" indent="0">
              <a:buNone/>
              <a:defRPr sz="2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2" name="Tekstin paikkamerkki 20">
            <a:extLst>
              <a:ext uri="{FF2B5EF4-FFF2-40B4-BE49-F238E27FC236}">
                <a16:creationId xmlns:a16="http://schemas.microsoft.com/office/drawing/2014/main" id="{1981F9E5-F2D5-4EA5-96DB-A2A236C5FC9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436195" y="2619218"/>
            <a:ext cx="7069373" cy="499099"/>
          </a:xfrm>
        </p:spPr>
        <p:txBody>
          <a:bodyPr anchor="ctr" anchorCtr="0"/>
          <a:lstStyle>
            <a:lvl1pPr marL="0" indent="0">
              <a:buNone/>
              <a:defRPr sz="2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3" name="Tekstin paikkamerkki 20">
            <a:extLst>
              <a:ext uri="{FF2B5EF4-FFF2-40B4-BE49-F238E27FC236}">
                <a16:creationId xmlns:a16="http://schemas.microsoft.com/office/drawing/2014/main" id="{7E119EE6-2F6E-4A5E-8A6F-FA9B678FCFB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616201" y="3453785"/>
            <a:ext cx="7069373" cy="499099"/>
          </a:xfrm>
        </p:spPr>
        <p:txBody>
          <a:bodyPr anchor="ctr" anchorCtr="0"/>
          <a:lstStyle>
            <a:lvl1pPr marL="0" indent="0">
              <a:buNone/>
              <a:defRPr sz="2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6" name="Ellipsi 15">
            <a:extLst>
              <a:ext uri="{FF2B5EF4-FFF2-40B4-BE49-F238E27FC236}">
                <a16:creationId xmlns:a16="http://schemas.microsoft.com/office/drawing/2014/main" id="{BFD7E35F-18E0-4B3A-BF85-C761EF97CE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749032" y="4298545"/>
            <a:ext cx="540000" cy="540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rtlCol="0" anchor="ctr"/>
          <a:lstStyle/>
          <a:p>
            <a:pPr algn="ctr"/>
            <a:r>
              <a:rPr lang="en-GB" sz="2400" dirty="0">
                <a:solidFill>
                  <a:schemeClr val="accent3"/>
                </a:solidFill>
              </a:rPr>
              <a:t>4</a:t>
            </a:r>
            <a:endParaRPr lang="en-GB" dirty="0">
              <a:solidFill>
                <a:schemeClr val="accent3"/>
              </a:solidFill>
            </a:endParaRPr>
          </a:p>
        </p:txBody>
      </p:sp>
      <p:sp>
        <p:nvSpPr>
          <p:cNvPr id="18" name="Tekstin paikkamerkki 20">
            <a:extLst>
              <a:ext uri="{FF2B5EF4-FFF2-40B4-BE49-F238E27FC236}">
                <a16:creationId xmlns:a16="http://schemas.microsoft.com/office/drawing/2014/main" id="{7339BC3F-DDB7-406D-9550-FB01284EFC0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436905" y="4337829"/>
            <a:ext cx="7069373" cy="499099"/>
          </a:xfrm>
        </p:spPr>
        <p:txBody>
          <a:bodyPr anchor="ctr" anchorCtr="0"/>
          <a:lstStyle>
            <a:lvl1pPr marL="0" indent="0">
              <a:buNone/>
              <a:defRPr sz="2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0" name="Ellipsi 19">
            <a:extLst>
              <a:ext uri="{FF2B5EF4-FFF2-40B4-BE49-F238E27FC236}">
                <a16:creationId xmlns:a16="http://schemas.microsoft.com/office/drawing/2014/main" id="{029FF81D-7B87-4FB5-9B09-FCDED1023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293789" y="5099775"/>
            <a:ext cx="540000" cy="540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108000" rIns="72000" bIns="72000" rtlCol="0" anchor="ctr"/>
          <a:lstStyle/>
          <a:p>
            <a:pPr algn="ctr"/>
            <a:r>
              <a:rPr lang="en-GB" sz="2400" dirty="0">
                <a:solidFill>
                  <a:schemeClr val="accent3"/>
                </a:solidFill>
              </a:rPr>
              <a:t>5</a:t>
            </a:r>
            <a:endParaRPr lang="en-GB" dirty="0">
              <a:solidFill>
                <a:schemeClr val="accent3"/>
              </a:solidFill>
            </a:endParaRPr>
          </a:p>
        </p:txBody>
      </p:sp>
      <p:sp>
        <p:nvSpPr>
          <p:cNvPr id="24" name="Tekstin paikkamerkki 20">
            <a:extLst>
              <a:ext uri="{FF2B5EF4-FFF2-40B4-BE49-F238E27FC236}">
                <a16:creationId xmlns:a16="http://schemas.microsoft.com/office/drawing/2014/main" id="{2ACD8C18-4544-4D5A-8124-FF1819E1C44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978287" y="5144225"/>
            <a:ext cx="7069373" cy="499099"/>
          </a:xfrm>
        </p:spPr>
        <p:txBody>
          <a:bodyPr anchor="ctr" anchorCtr="0"/>
          <a:lstStyle>
            <a:lvl1pPr marL="0" indent="0">
              <a:buNone/>
              <a:defRPr sz="2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32" name="Päivämäärän paikkamerkki 3">
            <a:extLst>
              <a:ext uri="{FF2B5EF4-FFF2-40B4-BE49-F238E27FC236}">
                <a16:creationId xmlns:a16="http://schemas.microsoft.com/office/drawing/2014/main" id="{E3F580A4-9AFF-4738-AED8-D18D2A57CF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59503" y="6356350"/>
            <a:ext cx="1008017" cy="365125"/>
          </a:xfrm>
        </p:spPr>
        <p:txBody>
          <a:bodyPr/>
          <a:lstStyle/>
          <a:p>
            <a:fld id="{5F33D40F-B22E-45FF-BADA-EE8B5ACB92FA}" type="datetime1">
              <a:rPr lang="fi-FI" smtClean="0"/>
              <a:pPr/>
              <a:t>26.3.2026</a:t>
            </a:fld>
            <a:endParaRPr lang="fi-FI" dirty="0"/>
          </a:p>
        </p:txBody>
      </p:sp>
      <p:sp>
        <p:nvSpPr>
          <p:cNvPr id="35" name="Alatunnisteen paikkamerkki 4">
            <a:extLst>
              <a:ext uri="{FF2B5EF4-FFF2-40B4-BE49-F238E27FC236}">
                <a16:creationId xmlns:a16="http://schemas.microsoft.com/office/drawing/2014/main" id="{EA189938-C2F8-47C6-AA91-8EC82B41F6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38675" y="6356350"/>
            <a:ext cx="6715124" cy="365125"/>
          </a:xfrm>
        </p:spPr>
        <p:txBody>
          <a:bodyPr lIns="216000"/>
          <a:lstStyle/>
          <a:p>
            <a:endParaRPr lang="fi-FI" dirty="0"/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E43EBF25-293E-1849-2FF5-D21402541A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350581" y="6476453"/>
            <a:ext cx="1892988" cy="124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2079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8" presetClass="emph" presetSubtype="0" accel="20000" fill="hold" nodeType="clickEffect" p14:presetBounceEnd="65000">
                                      <p:stCondLst>
                                        <p:cond delay="0"/>
                                      </p:stCondLst>
                                      <p:childTnLst>
                                        <p:animRot by="2700000" p14:bounceEnd="65000">
                                          <p:cBhvr>
                                            <p:cTn id="6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7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2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4" dur="500"/>
                                            <p:tgtEl>
                                              <p:spTgt spid="2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8" presetClass="emph" presetSubtype="0" accel="20000" fill="hold" nodeType="clickEffect" p14:presetBounceEnd="65000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0" p14:bounceEnd="65000">
                                          <p:cBhvr>
                                            <p:cTn id="18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9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2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6" dur="500"/>
                                            <p:tgtEl>
                                              <p:spTgt spid="2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8" presetClass="emph" presetSubtype="0" accel="20000" fill="hold" nodeType="clickEffect" p14:presetBounceEnd="65000">
                                      <p:stCondLst>
                                        <p:cond delay="0"/>
                                      </p:stCondLst>
                                      <p:childTnLst>
                                        <p:animRot by="1500000" p14:bounceEnd="65000">
                                          <p:cBhvr>
                                            <p:cTn id="30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1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5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2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8" dur="500"/>
                                            <p:tgtEl>
                                              <p:spTgt spid="2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9" fill="hold">
                          <p:stCondLst>
                            <p:cond delay="indefinite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8" presetClass="emph" presetSubtype="0" accel="20000" fill="hold" nodeType="clickEffect" p14:presetBounceEnd="65000">
                                      <p:stCondLst>
                                        <p:cond delay="0"/>
                                      </p:stCondLst>
                                      <p:childTnLst>
                                        <p:animRot by="1500000" p14:bounceEnd="65000">
                                          <p:cBhvr>
                                            <p:cTn id="42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3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7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8" presetID="2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0" dur="500"/>
                                            <p:tgtEl>
                                              <p:spTgt spid="1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1" fill="hold">
                          <p:stCondLst>
                            <p:cond delay="indefinite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8" presetClass="emph" presetSubtype="0" accel="20000" fill="hold" nodeType="clickEffect" p14:presetBounceEnd="65000">
                                      <p:stCondLst>
                                        <p:cond delay="0"/>
                                      </p:stCondLst>
                                      <p:childTnLst>
                                        <p:animRot by="1500000" p14:bounceEnd="65000">
                                          <p:cBhvr>
                                            <p:cTn id="54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55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7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8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9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0" presetID="2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2" dur="500"/>
                                            <p:tgtEl>
                                              <p:spTgt spid="2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  <p:bldP spid="15" grpId="0" animBg="1"/>
          <p:bldP spid="17" grpId="0" animBg="1"/>
          <p:bldP spid="21" grpId="0" build="p">
            <p:tmplLst>
              <p:tmpl lvl="1">
                <p:tnLst>
                  <p:par>
                    <p:cTn presetID="22" presetClass="entr" presetSubtype="8" fill="hold" nodeType="withEffect">
                      <p:stCondLst>
                        <p:cond delay="50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1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wipe(left)">
                          <p:cBhvr>
                            <p:cTn dur="500"/>
                            <p:tgtEl>
                              <p:spTgt spid="21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22" grpId="0" build="p">
            <p:tmplLst>
              <p:tmpl lvl="1">
                <p:tnLst>
                  <p:par>
                    <p:cTn presetID="22" presetClass="entr" presetSubtype="8" fill="hold" nodeType="withEffect">
                      <p:stCondLst>
                        <p:cond delay="50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2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wipe(left)">
                          <p:cBhvr>
                            <p:cTn dur="500"/>
                            <p:tgtEl>
                              <p:spTgt spid="22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23" grpId="0" build="p">
            <p:tmplLst>
              <p:tmpl lvl="1">
                <p:tnLst>
                  <p:par>
                    <p:cTn presetID="22" presetClass="entr" presetSubtype="8" fill="hold" nodeType="withEffect">
                      <p:stCondLst>
                        <p:cond delay="50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3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wipe(left)">
                          <p:cBhvr>
                            <p:cTn dur="500"/>
                            <p:tgtEl>
                              <p:spTgt spid="23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16" grpId="0" animBg="1"/>
          <p:bldP spid="18" grpId="0" build="p">
            <p:tmplLst>
              <p:tmpl lvl="1">
                <p:tnLst>
                  <p:par>
                    <p:cTn presetID="22" presetClass="entr" presetSubtype="8" fill="hold" nodeType="withEffect">
                      <p:stCondLst>
                        <p:cond delay="50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8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wipe(left)">
                          <p:cBhvr>
                            <p:cTn dur="500"/>
                            <p:tgtEl>
                              <p:spTgt spid="18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20" grpId="0" animBg="1"/>
          <p:bldP spid="24" grpId="0" build="p">
            <p:tmplLst>
              <p:tmpl lvl="1">
                <p:tnLst>
                  <p:par>
                    <p:cTn presetID="22" presetClass="entr" presetSubtype="8" fill="hold" nodeType="withEffect">
                      <p:stCondLst>
                        <p:cond delay="50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4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wipe(left)">
                          <p:cBhvr>
                            <p:cTn dur="500"/>
                            <p:tgtEl>
                              <p:spTgt spid="24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8" presetClass="emph" presetSubtype="0" accel="2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700000">
                                          <p:cBhvr>
                                            <p:cTn id="6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7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2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4" dur="500"/>
                                            <p:tgtEl>
                                              <p:spTgt spid="2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8" presetClass="emph" presetSubtype="0" accel="2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0">
                                          <p:cBhvr>
                                            <p:cTn id="18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9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2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6" dur="500"/>
                                            <p:tgtEl>
                                              <p:spTgt spid="2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8" presetClass="emph" presetSubtype="0" accel="2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500000">
                                          <p:cBhvr>
                                            <p:cTn id="30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1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5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2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8" dur="500"/>
                                            <p:tgtEl>
                                              <p:spTgt spid="2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9" fill="hold">
                          <p:stCondLst>
                            <p:cond delay="indefinite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8" presetClass="emph" presetSubtype="0" accel="2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500000">
                                          <p:cBhvr>
                                            <p:cTn id="42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3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7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8" presetID="2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0" dur="500"/>
                                            <p:tgtEl>
                                              <p:spTgt spid="1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1" fill="hold">
                          <p:stCondLst>
                            <p:cond delay="indefinite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8" presetClass="emph" presetSubtype="0" accel="2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500000">
                                          <p:cBhvr>
                                            <p:cTn id="54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55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7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8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9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0" presetID="2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2" dur="500"/>
                                            <p:tgtEl>
                                              <p:spTgt spid="2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  <p:bldP spid="15" grpId="0" animBg="1"/>
          <p:bldP spid="17" grpId="0" animBg="1"/>
          <p:bldP spid="21" grpId="0" build="p">
            <p:tmplLst>
              <p:tmpl lvl="1">
                <p:tnLst>
                  <p:par>
                    <p:cTn presetID="22" presetClass="entr" presetSubtype="8" fill="hold" nodeType="withEffect">
                      <p:stCondLst>
                        <p:cond delay="50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1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wipe(left)">
                          <p:cBhvr>
                            <p:cTn dur="500"/>
                            <p:tgtEl>
                              <p:spTgt spid="21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22" grpId="0" build="p">
            <p:tmplLst>
              <p:tmpl lvl="1">
                <p:tnLst>
                  <p:par>
                    <p:cTn presetID="22" presetClass="entr" presetSubtype="8" fill="hold" nodeType="withEffect">
                      <p:stCondLst>
                        <p:cond delay="50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2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wipe(left)">
                          <p:cBhvr>
                            <p:cTn dur="500"/>
                            <p:tgtEl>
                              <p:spTgt spid="22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23" grpId="0" build="p">
            <p:tmplLst>
              <p:tmpl lvl="1">
                <p:tnLst>
                  <p:par>
                    <p:cTn presetID="22" presetClass="entr" presetSubtype="8" fill="hold" nodeType="withEffect">
                      <p:stCondLst>
                        <p:cond delay="50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3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wipe(left)">
                          <p:cBhvr>
                            <p:cTn dur="500"/>
                            <p:tgtEl>
                              <p:spTgt spid="23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16" grpId="0" animBg="1"/>
          <p:bldP spid="18" grpId="0" build="p">
            <p:tmplLst>
              <p:tmpl lvl="1">
                <p:tnLst>
                  <p:par>
                    <p:cTn presetID="22" presetClass="entr" presetSubtype="8" fill="hold" nodeType="withEffect">
                      <p:stCondLst>
                        <p:cond delay="50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8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wipe(left)">
                          <p:cBhvr>
                            <p:cTn dur="500"/>
                            <p:tgtEl>
                              <p:spTgt spid="18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20" grpId="0" animBg="1"/>
          <p:bldP spid="24" grpId="0" build="p">
            <p:tmplLst>
              <p:tmpl lvl="1">
                <p:tnLst>
                  <p:par>
                    <p:cTn presetID="22" presetClass="entr" presetSubtype="8" fill="hold" nodeType="withEffect">
                      <p:stCondLst>
                        <p:cond delay="50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4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wipe(left)">
                          <p:cBhvr>
                            <p:cTn dur="500"/>
                            <p:tgtEl>
                              <p:spTgt spid="24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</p:bldLst>
      </p:timing>
    </mc:Fallback>
  </mc:AlternateContent>
  <p:extLst>
    <p:ext uri="{DCECCB84-F9BA-43D5-87BE-67443E8EF086}">
      <p15:sldGuideLst xmlns:p15="http://schemas.microsoft.com/office/powerpoint/2012/main">
        <p15:guide id="3" orient="horz" pos="4320">
          <p15:clr>
            <a:srgbClr val="FBAE40"/>
          </p15:clr>
        </p15:guide>
        <p15:guide id="4" pos="7469">
          <p15:clr>
            <a:srgbClr val="FBAE40"/>
          </p15:clr>
        </p15:guide>
      </p15:sldGuideLst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 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Dian numeron paikkamerkki 5">
            <a:extLst>
              <a:ext uri="{FF2B5EF4-FFF2-40B4-BE49-F238E27FC236}">
                <a16:creationId xmlns:a16="http://schemas.microsoft.com/office/drawing/2014/main" id="{503AEA86-0FD6-431A-B88D-6E707C438A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67520" y="6356349"/>
            <a:ext cx="1071155" cy="365125"/>
          </a:xfrm>
        </p:spPr>
        <p:txBody>
          <a:bodyPr/>
          <a:lstStyle/>
          <a:p>
            <a:r>
              <a:rPr lang="fi-FI" dirty="0"/>
              <a:t>SIVU </a:t>
            </a:r>
            <a:fld id="{395C3D94-F3B0-4BF8-973B-87B4959310A4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4D06228B-6487-48DF-A8A3-C29EDBA688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15" name="Päivämäärän paikkamerkki 3">
            <a:extLst>
              <a:ext uri="{FF2B5EF4-FFF2-40B4-BE49-F238E27FC236}">
                <a16:creationId xmlns:a16="http://schemas.microsoft.com/office/drawing/2014/main" id="{7D1935CB-1A89-45CF-A429-C4EE7144DA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59503" y="6356350"/>
            <a:ext cx="1008017" cy="365125"/>
          </a:xfrm>
        </p:spPr>
        <p:txBody>
          <a:bodyPr/>
          <a:lstStyle/>
          <a:p>
            <a:fld id="{5F33D40F-B22E-45FF-BADA-EE8B5ACB92FA}" type="datetime1">
              <a:rPr lang="fi-FI" smtClean="0"/>
              <a:pPr/>
              <a:t>26.3.2026</a:t>
            </a:fld>
            <a:endParaRPr lang="fi-FI" dirty="0"/>
          </a:p>
        </p:txBody>
      </p:sp>
      <p:sp>
        <p:nvSpPr>
          <p:cNvPr id="18" name="Alatunnisteen paikkamerkki 4">
            <a:extLst>
              <a:ext uri="{FF2B5EF4-FFF2-40B4-BE49-F238E27FC236}">
                <a16:creationId xmlns:a16="http://schemas.microsoft.com/office/drawing/2014/main" id="{C491BC53-C9D0-40D8-A4A8-15FE703CDF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38675" y="6356350"/>
            <a:ext cx="6715124" cy="365125"/>
          </a:xfrm>
        </p:spPr>
        <p:txBody>
          <a:bodyPr lIns="216000"/>
          <a:lstStyle/>
          <a:p>
            <a:endParaRPr lang="fi-FI" dirty="0"/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40D8A48B-02C6-8F75-85B8-07C1169514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350581" y="6476453"/>
            <a:ext cx="1892988" cy="124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951931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ksti +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Dian numeron paikkamerkki 5">
            <a:extLst>
              <a:ext uri="{FF2B5EF4-FFF2-40B4-BE49-F238E27FC236}">
                <a16:creationId xmlns:a16="http://schemas.microsoft.com/office/drawing/2014/main" id="{5A5CBEEB-2537-457C-BEF5-A9A63427FE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67520" y="6356349"/>
            <a:ext cx="1071155" cy="365125"/>
          </a:xfrm>
        </p:spPr>
        <p:txBody>
          <a:bodyPr/>
          <a:lstStyle/>
          <a:p>
            <a:r>
              <a:rPr lang="fi-FI" dirty="0"/>
              <a:t>SIVU </a:t>
            </a:r>
            <a:fld id="{395C3D94-F3B0-4BF8-973B-87B4959310A4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2EC93F10-C8AB-4137-9337-160D669A2B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549274"/>
            <a:ext cx="10512425" cy="1324800"/>
          </a:xfrm>
        </p:spPr>
        <p:txBody>
          <a:bodyPr anchor="ctr">
            <a:normAutofit/>
          </a:bodyPr>
          <a:lstStyle>
            <a:lvl1pPr>
              <a:lnSpc>
                <a:spcPct val="100000"/>
              </a:lnSpc>
              <a:defRPr sz="44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CDA00123-B381-4164-8903-067B1D72F6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1874075"/>
            <a:ext cx="4533900" cy="4326700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Kuvan paikkamerkki 5">
            <a:extLst>
              <a:ext uri="{FF2B5EF4-FFF2-40B4-BE49-F238E27FC236}">
                <a16:creationId xmlns:a16="http://schemas.microsoft.com/office/drawing/2014/main" id="{87BB7AE9-B06B-47B6-B2DC-C47924B1028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373688" y="1874074"/>
            <a:ext cx="5978525" cy="4326702"/>
          </a:xfrm>
          <a:prstGeom prst="roundRect">
            <a:avLst>
              <a:gd name="adj" fmla="val 1495"/>
            </a:avLst>
          </a:prstGeom>
        </p:spPr>
        <p:txBody>
          <a:bodyPr/>
          <a:lstStyle/>
          <a:p>
            <a:r>
              <a:rPr lang="fi-FI"/>
              <a:t>Lisää kuva napsauttamalla kuvaketta</a:t>
            </a:r>
            <a:endParaRPr lang="en-GB" dirty="0"/>
          </a:p>
        </p:txBody>
      </p:sp>
      <p:sp>
        <p:nvSpPr>
          <p:cNvPr id="17" name="Päivämäärän paikkamerkki 3">
            <a:extLst>
              <a:ext uri="{FF2B5EF4-FFF2-40B4-BE49-F238E27FC236}">
                <a16:creationId xmlns:a16="http://schemas.microsoft.com/office/drawing/2014/main" id="{953009C1-2FC1-4412-ACAD-D352103901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59503" y="6356350"/>
            <a:ext cx="1008017" cy="365125"/>
          </a:xfrm>
        </p:spPr>
        <p:txBody>
          <a:bodyPr/>
          <a:lstStyle/>
          <a:p>
            <a:fld id="{5F33D40F-B22E-45FF-BADA-EE8B5ACB92FA}" type="datetime1">
              <a:rPr lang="fi-FI" smtClean="0"/>
              <a:pPr/>
              <a:t>26.3.2026</a:t>
            </a:fld>
            <a:endParaRPr lang="fi-FI" dirty="0"/>
          </a:p>
        </p:txBody>
      </p:sp>
      <p:sp>
        <p:nvSpPr>
          <p:cNvPr id="20" name="Alatunnisteen paikkamerkki 4">
            <a:extLst>
              <a:ext uri="{FF2B5EF4-FFF2-40B4-BE49-F238E27FC236}">
                <a16:creationId xmlns:a16="http://schemas.microsoft.com/office/drawing/2014/main" id="{9A4660D8-6576-488A-88F8-C2140A901F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38675" y="6356350"/>
            <a:ext cx="6715124" cy="365125"/>
          </a:xfrm>
        </p:spPr>
        <p:txBody>
          <a:bodyPr lIns="216000"/>
          <a:lstStyle/>
          <a:p>
            <a:endParaRPr lang="fi-FI" dirty="0"/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C0EFB217-5479-AD51-7F9D-C3ECB3DE2A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350581" y="6476453"/>
            <a:ext cx="1892988" cy="124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62062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Dian numeron paikkamerkki 5">
            <a:extLst>
              <a:ext uri="{FF2B5EF4-FFF2-40B4-BE49-F238E27FC236}">
                <a16:creationId xmlns:a16="http://schemas.microsoft.com/office/drawing/2014/main" id="{257BAC0A-0A77-4B96-8EF7-973F8520A8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67520" y="6356349"/>
            <a:ext cx="1071155" cy="365125"/>
          </a:xfrm>
        </p:spPr>
        <p:txBody>
          <a:bodyPr/>
          <a:lstStyle/>
          <a:p>
            <a:r>
              <a:rPr lang="fi-FI" dirty="0"/>
              <a:t>SIVU </a:t>
            </a:r>
            <a:fld id="{395C3D94-F3B0-4BF8-973B-87B4959310A4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3" name="Otsikko 1">
            <a:extLst>
              <a:ext uri="{FF2B5EF4-FFF2-40B4-BE49-F238E27FC236}">
                <a16:creationId xmlns:a16="http://schemas.microsoft.com/office/drawing/2014/main" id="{04329041-8CA0-4D47-ADF0-191EBA1A29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4337"/>
            <a:ext cx="10515600" cy="1325563"/>
          </a:xfrm>
        </p:spPr>
        <p:txBody>
          <a:bodyPr/>
          <a:lstStyle>
            <a:lvl1pPr>
              <a:lnSpc>
                <a:spcPct val="100000"/>
              </a:lnSpc>
              <a:defRPr>
                <a:solidFill>
                  <a:schemeClr val="accent3"/>
                </a:solidFill>
                <a:latin typeface="Daytona" panose="020B0604020202020204" pitchFamily="34" charset="0"/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C1158DED-3FF5-4FC7-B0E0-2359BB76C5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7" y="1896022"/>
            <a:ext cx="5184000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9E499423-A456-44D4-A6F8-4772379737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7" y="2736057"/>
            <a:ext cx="5184000" cy="3453606"/>
          </a:xfrm>
        </p:spPr>
        <p:txBody>
          <a:bodyPr/>
          <a:lstStyle>
            <a:lvl1pPr>
              <a:lnSpc>
                <a:spcPct val="100000"/>
              </a:lnSpc>
              <a:buClr>
                <a:srgbClr val="266B7F"/>
              </a:buClr>
              <a:defRPr sz="2000"/>
            </a:lvl1pPr>
            <a:lvl2pPr>
              <a:lnSpc>
                <a:spcPct val="100000"/>
              </a:lnSpc>
              <a:buClr>
                <a:srgbClr val="266B7F"/>
              </a:buClr>
              <a:defRPr sz="2000">
                <a:latin typeface="Daytona" panose="020B0604030500040204" pitchFamily="34" charset="0"/>
              </a:defRPr>
            </a:lvl2pPr>
            <a:lvl3pPr>
              <a:lnSpc>
                <a:spcPct val="100000"/>
              </a:lnSpc>
              <a:buClr>
                <a:srgbClr val="266B7F"/>
              </a:buClr>
              <a:defRPr sz="1800">
                <a:latin typeface="Daytona" panose="020B0604030500040204" pitchFamily="34" charset="0"/>
              </a:defRPr>
            </a:lvl3pPr>
            <a:lvl4pPr>
              <a:lnSpc>
                <a:spcPct val="100000"/>
              </a:lnSpc>
              <a:buClr>
                <a:srgbClr val="266B7F"/>
              </a:buClr>
              <a:defRPr sz="1800">
                <a:latin typeface="Daytona" panose="020B0604030500040204" pitchFamily="34" charset="0"/>
              </a:defRPr>
            </a:lvl4pPr>
            <a:lvl5pPr>
              <a:lnSpc>
                <a:spcPct val="100000"/>
              </a:lnSpc>
              <a:buClr>
                <a:srgbClr val="266B7F"/>
              </a:buClr>
              <a:defRPr sz="1800">
                <a:latin typeface="Daytona" panose="020B0604030500040204" pitchFamily="34" charset="0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D363BC31-67E7-43B6-A03A-9EC006F91A7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896022"/>
            <a:ext cx="5183188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809EA6F6-83F7-4036-B75D-8CE592FEA16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736057"/>
            <a:ext cx="5183188" cy="3453606"/>
          </a:xfrm>
        </p:spPr>
        <p:txBody>
          <a:bodyPr/>
          <a:lstStyle>
            <a:lvl1pPr>
              <a:lnSpc>
                <a:spcPct val="100000"/>
              </a:lnSpc>
              <a:buClr>
                <a:srgbClr val="266B7F"/>
              </a:buClr>
              <a:defRPr sz="2000"/>
            </a:lvl1pPr>
            <a:lvl2pPr>
              <a:lnSpc>
                <a:spcPct val="100000"/>
              </a:lnSpc>
              <a:buClr>
                <a:srgbClr val="266B7F"/>
              </a:buClr>
              <a:defRPr sz="2000">
                <a:latin typeface="Daytona" panose="020B0604030500040204" pitchFamily="34" charset="0"/>
              </a:defRPr>
            </a:lvl2pPr>
            <a:lvl3pPr>
              <a:lnSpc>
                <a:spcPct val="100000"/>
              </a:lnSpc>
              <a:buClr>
                <a:srgbClr val="266B7F"/>
              </a:buClr>
              <a:defRPr sz="1800">
                <a:latin typeface="Daytona" panose="020B0604030500040204" pitchFamily="34" charset="0"/>
              </a:defRPr>
            </a:lvl3pPr>
            <a:lvl4pPr>
              <a:lnSpc>
                <a:spcPct val="100000"/>
              </a:lnSpc>
              <a:buClr>
                <a:srgbClr val="266B7F"/>
              </a:buClr>
              <a:defRPr sz="1800">
                <a:latin typeface="Daytona" panose="020B0604030500040204" pitchFamily="34" charset="0"/>
              </a:defRPr>
            </a:lvl4pPr>
            <a:lvl5pPr>
              <a:lnSpc>
                <a:spcPct val="100000"/>
              </a:lnSpc>
              <a:buClr>
                <a:srgbClr val="266B7F"/>
              </a:buClr>
              <a:defRPr sz="1800">
                <a:latin typeface="Daytona" panose="020B0604030500040204" pitchFamily="34" charset="0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20" name="Päivämäärän paikkamerkki 3">
            <a:extLst>
              <a:ext uri="{FF2B5EF4-FFF2-40B4-BE49-F238E27FC236}">
                <a16:creationId xmlns:a16="http://schemas.microsoft.com/office/drawing/2014/main" id="{15CB3F77-D60D-49E8-B6E6-CAB03497BB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59503" y="6356350"/>
            <a:ext cx="1008017" cy="365125"/>
          </a:xfrm>
        </p:spPr>
        <p:txBody>
          <a:bodyPr/>
          <a:lstStyle/>
          <a:p>
            <a:fld id="{5F33D40F-B22E-45FF-BADA-EE8B5ACB92FA}" type="datetime1">
              <a:rPr lang="fi-FI" smtClean="0"/>
              <a:pPr/>
              <a:t>26.3.2026</a:t>
            </a:fld>
            <a:endParaRPr lang="fi-FI" dirty="0"/>
          </a:p>
        </p:txBody>
      </p:sp>
      <p:sp>
        <p:nvSpPr>
          <p:cNvPr id="23" name="Alatunnisteen paikkamerkki 4">
            <a:extLst>
              <a:ext uri="{FF2B5EF4-FFF2-40B4-BE49-F238E27FC236}">
                <a16:creationId xmlns:a16="http://schemas.microsoft.com/office/drawing/2014/main" id="{444008C5-D429-4CEB-B72E-9FE25F0DBC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38675" y="6356350"/>
            <a:ext cx="6715124" cy="365125"/>
          </a:xfrm>
        </p:spPr>
        <p:txBody>
          <a:bodyPr lIns="216000"/>
          <a:lstStyle/>
          <a:p>
            <a:endParaRPr lang="fi-FI" dirty="0"/>
          </a:p>
        </p:txBody>
      </p:sp>
      <p:pic>
        <p:nvPicPr>
          <p:cNvPr id="2" name="Kuva 1">
            <a:extLst>
              <a:ext uri="{FF2B5EF4-FFF2-40B4-BE49-F238E27FC236}">
                <a16:creationId xmlns:a16="http://schemas.microsoft.com/office/drawing/2014/main" id="{F160CEF6-5CC8-649D-FE42-A5BD65A21E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350581" y="6476453"/>
            <a:ext cx="1892988" cy="124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663932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- jaottelu - valo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Kuvan paikkamerkki 21">
            <a:extLst>
              <a:ext uri="{FF2B5EF4-FFF2-40B4-BE49-F238E27FC236}">
                <a16:creationId xmlns:a16="http://schemas.microsoft.com/office/drawing/2014/main" id="{B3EDF042-F110-4716-827F-D716EEFE8C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114" b="16114"/>
          <a:stretch>
            <a:fillRect/>
          </a:stretch>
        </p:blipFill>
        <p:spPr>
          <a:xfrm>
            <a:off x="0" y="0"/>
            <a:ext cx="12191999" cy="4648200"/>
          </a:xfrm>
          <a:prstGeom prst="rect">
            <a:avLst/>
          </a:prstGeom>
        </p:spPr>
      </p:pic>
      <p:sp>
        <p:nvSpPr>
          <p:cNvPr id="25" name="Suorakulmio 24">
            <a:extLst>
              <a:ext uri="{FF2B5EF4-FFF2-40B4-BE49-F238E27FC236}">
                <a16:creationId xmlns:a16="http://schemas.microsoft.com/office/drawing/2014/main" id="{C4BA658A-4D3D-484B-A7DF-ED688BD829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"/>
            <a:ext cx="12192001" cy="4648200"/>
          </a:xfrm>
          <a:prstGeom prst="rect">
            <a:avLst/>
          </a:prstGeom>
          <a:gradFill>
            <a:gsLst>
              <a:gs pos="0">
                <a:schemeClr val="accent2">
                  <a:alpha val="97000"/>
                </a:schemeClr>
              </a:gs>
              <a:gs pos="100000">
                <a:schemeClr val="accent2">
                  <a:alpha val="72000"/>
                </a:schemeClr>
              </a:gs>
            </a:gsLst>
            <a:lin ang="81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Dian numeron paikkamerkki 5">
            <a:extLst>
              <a:ext uri="{FF2B5EF4-FFF2-40B4-BE49-F238E27FC236}">
                <a16:creationId xmlns:a16="http://schemas.microsoft.com/office/drawing/2014/main" id="{D990B713-0525-4EC9-9DCD-9BA0C7C78F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67520" y="6356349"/>
            <a:ext cx="1071155" cy="365125"/>
          </a:xfrm>
        </p:spPr>
        <p:txBody>
          <a:bodyPr/>
          <a:lstStyle/>
          <a:p>
            <a:r>
              <a:rPr lang="fi-FI" dirty="0"/>
              <a:t>SIVU </a:t>
            </a:r>
            <a:fld id="{395C3D94-F3B0-4BF8-973B-87B4959310A4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30F11B1F-B714-498D-B9B5-73A0ADEA58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69145"/>
            <a:ext cx="10515600" cy="1126306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GB" dirty="0"/>
          </a:p>
        </p:txBody>
      </p:sp>
      <p:sp>
        <p:nvSpPr>
          <p:cNvPr id="21" name="Tekstin paikkamerkki 20">
            <a:extLst>
              <a:ext uri="{FF2B5EF4-FFF2-40B4-BE49-F238E27FC236}">
                <a16:creationId xmlns:a16="http://schemas.microsoft.com/office/drawing/2014/main" id="{1BD51AE1-8B8F-44C5-959E-3EF9B9F9629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38201" y="1682751"/>
            <a:ext cx="10515599" cy="581846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9" name="Tekstin paikkamerkki 8">
            <a:extLst>
              <a:ext uri="{FF2B5EF4-FFF2-40B4-BE49-F238E27FC236}">
                <a16:creationId xmlns:a16="http://schemas.microsoft.com/office/drawing/2014/main" id="{1D820AA8-0A30-469B-8CD8-6158D190BDC7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8200" y="3046412"/>
            <a:ext cx="2952750" cy="2925763"/>
          </a:xfrm>
          <a:prstGeom prst="roundRect">
            <a:avLst>
              <a:gd name="adj" fmla="val 4167"/>
            </a:avLst>
          </a:prstGeom>
          <a:solidFill>
            <a:schemeClr val="bg1"/>
          </a:solidFill>
          <a:effectLst>
            <a:outerShdw blurRad="177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44000" tIns="720000" rIns="144000" bIns="144000"/>
          <a:lstStyle>
            <a:lvl1pPr marL="0" indent="0" algn="ctr">
              <a:buNone/>
              <a:defRPr sz="2000">
                <a:solidFill>
                  <a:schemeClr val="accent3"/>
                </a:solidFill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11" name="Tekstin paikkamerkki 10">
            <a:extLst>
              <a:ext uri="{FF2B5EF4-FFF2-40B4-BE49-F238E27FC236}">
                <a16:creationId xmlns:a16="http://schemas.microsoft.com/office/drawing/2014/main" id="{92C9D194-7D02-4F85-ABAE-D1FF7654F98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99321" y="4672011"/>
            <a:ext cx="2430508" cy="1114425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6" name="Tekstin paikkamerkki 8">
            <a:extLst>
              <a:ext uri="{FF2B5EF4-FFF2-40B4-BE49-F238E27FC236}">
                <a16:creationId xmlns:a16="http://schemas.microsoft.com/office/drawing/2014/main" id="{E25D87A0-A455-4C1C-976A-3E0C00B8D428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543426" y="3057525"/>
            <a:ext cx="2952750" cy="2925763"/>
          </a:xfrm>
          <a:prstGeom prst="roundRect">
            <a:avLst>
              <a:gd name="adj" fmla="val 4167"/>
            </a:avLst>
          </a:prstGeom>
          <a:solidFill>
            <a:schemeClr val="bg1"/>
          </a:solidFill>
          <a:effectLst>
            <a:outerShdw blurRad="177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44000" tIns="720000" rIns="144000" bIns="144000"/>
          <a:lstStyle>
            <a:lvl1pPr marL="0" indent="0" algn="ctr">
              <a:buNone/>
              <a:defRPr sz="2000">
                <a:solidFill>
                  <a:schemeClr val="accent3"/>
                </a:solidFill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17" name="Tekstin paikkamerkki 10">
            <a:extLst>
              <a:ext uri="{FF2B5EF4-FFF2-40B4-BE49-F238E27FC236}">
                <a16:creationId xmlns:a16="http://schemas.microsoft.com/office/drawing/2014/main" id="{483F6025-EAF4-40FC-B144-DB9B5367C2F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804547" y="4683124"/>
            <a:ext cx="2430508" cy="1114425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8" name="Tekstin paikkamerkki 8">
            <a:extLst>
              <a:ext uri="{FF2B5EF4-FFF2-40B4-BE49-F238E27FC236}">
                <a16:creationId xmlns:a16="http://schemas.microsoft.com/office/drawing/2014/main" id="{3A28B453-CC89-4401-A5DC-7CA616E52C53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248652" y="3057525"/>
            <a:ext cx="2952750" cy="2925763"/>
          </a:xfrm>
          <a:prstGeom prst="roundRect">
            <a:avLst>
              <a:gd name="adj" fmla="val 4167"/>
            </a:avLst>
          </a:prstGeom>
          <a:solidFill>
            <a:schemeClr val="bg1"/>
          </a:solidFill>
          <a:effectLst>
            <a:outerShdw blurRad="177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44000" tIns="720000" rIns="144000" bIns="144000"/>
          <a:lstStyle>
            <a:lvl1pPr marL="0" indent="0" algn="ctr">
              <a:buNone/>
              <a:defRPr sz="2000">
                <a:solidFill>
                  <a:schemeClr val="accent3"/>
                </a:solidFill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19" name="Tekstin paikkamerkki 10">
            <a:extLst>
              <a:ext uri="{FF2B5EF4-FFF2-40B4-BE49-F238E27FC236}">
                <a16:creationId xmlns:a16="http://schemas.microsoft.com/office/drawing/2014/main" id="{424056B5-16AD-46C6-A163-B9656A7A760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509773" y="4683124"/>
            <a:ext cx="2430508" cy="1114425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30" name="Päivämäärän paikkamerkki 3">
            <a:extLst>
              <a:ext uri="{FF2B5EF4-FFF2-40B4-BE49-F238E27FC236}">
                <a16:creationId xmlns:a16="http://schemas.microsoft.com/office/drawing/2014/main" id="{8B8C01B9-D0AE-4FB0-9F49-4C2D47906A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59503" y="6356350"/>
            <a:ext cx="1008017" cy="365125"/>
          </a:xfrm>
        </p:spPr>
        <p:txBody>
          <a:bodyPr/>
          <a:lstStyle/>
          <a:p>
            <a:fld id="{5F33D40F-B22E-45FF-BADA-EE8B5ACB92FA}" type="datetime1">
              <a:rPr lang="fi-FI" smtClean="0"/>
              <a:pPr/>
              <a:t>26.3.2026</a:t>
            </a:fld>
            <a:endParaRPr lang="fi-FI" dirty="0"/>
          </a:p>
        </p:txBody>
      </p:sp>
      <p:sp>
        <p:nvSpPr>
          <p:cNvPr id="33" name="Alatunnisteen paikkamerkki 4">
            <a:extLst>
              <a:ext uri="{FF2B5EF4-FFF2-40B4-BE49-F238E27FC236}">
                <a16:creationId xmlns:a16="http://schemas.microsoft.com/office/drawing/2014/main" id="{154ECEF0-F796-4674-A439-8D83BDAA21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38675" y="6356350"/>
            <a:ext cx="6715124" cy="365125"/>
          </a:xfrm>
        </p:spPr>
        <p:txBody>
          <a:bodyPr lIns="216000"/>
          <a:lstStyle/>
          <a:p>
            <a:endParaRPr lang="fi-FI" dirty="0"/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5CB0447E-141A-0CF7-7BD1-EE92B6BC51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350581" y="6476453"/>
            <a:ext cx="1892988" cy="124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07384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Teksti + 1 Kuva (muotti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Dian numeron paikkamerkki 5">
            <a:extLst>
              <a:ext uri="{FF2B5EF4-FFF2-40B4-BE49-F238E27FC236}">
                <a16:creationId xmlns:a16="http://schemas.microsoft.com/office/drawing/2014/main" id="{FB396018-59AF-4EC5-A1E8-D4ECA551E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67520" y="6356349"/>
            <a:ext cx="1071155" cy="365125"/>
          </a:xfrm>
        </p:spPr>
        <p:txBody>
          <a:bodyPr/>
          <a:lstStyle/>
          <a:p>
            <a:r>
              <a:rPr lang="fi-FI" dirty="0"/>
              <a:t>SIVU </a:t>
            </a:r>
            <a:fld id="{395C3D94-F3B0-4BF8-973B-87B4959310A4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269F2821-21E9-433E-9730-0D47F1BF6D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558800"/>
            <a:ext cx="5980111" cy="1498599"/>
          </a:xfrm>
        </p:spPr>
        <p:txBody>
          <a:bodyPr anchor="ctr">
            <a:normAutofit/>
          </a:bodyPr>
          <a:lstStyle>
            <a:lvl1pPr>
              <a:lnSpc>
                <a:spcPct val="100000"/>
              </a:lnSpc>
              <a:defRPr sz="44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FC69C6F5-879D-4843-8A4A-58CDCFB0A5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057399"/>
            <a:ext cx="5980110" cy="4143375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8" name="Kuvan paikkamerkki 27">
            <a:extLst>
              <a:ext uri="{FF2B5EF4-FFF2-40B4-BE49-F238E27FC236}">
                <a16:creationId xmlns:a16="http://schemas.microsoft.com/office/drawing/2014/main" id="{4905EAD9-C1E6-4DE8-BE51-BAA3DFD86053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7543800" y="85639"/>
            <a:ext cx="6358175" cy="6397661"/>
          </a:xfrm>
          <a:custGeom>
            <a:avLst/>
            <a:gdLst>
              <a:gd name="connsiteX0" fmla="*/ 2051916 w 3588326"/>
              <a:gd name="connsiteY0" fmla="*/ 74 h 3610610"/>
              <a:gd name="connsiteX1" fmla="*/ 2477951 w 3588326"/>
              <a:gd name="connsiteY1" fmla="*/ 236054 h 3610610"/>
              <a:gd name="connsiteX2" fmla="*/ 3499575 w 3588326"/>
              <a:gd name="connsiteY2" fmla="*/ 1793819 h 3610610"/>
              <a:gd name="connsiteX3" fmla="*/ 3578729 w 3588326"/>
              <a:gd name="connsiteY3" fmla="*/ 1986165 h 3610610"/>
              <a:gd name="connsiteX4" fmla="*/ 3588326 w 3588326"/>
              <a:gd name="connsiteY4" fmla="*/ 2086790 h 3610610"/>
              <a:gd name="connsiteX5" fmla="*/ 3588326 w 3588326"/>
              <a:gd name="connsiteY5" fmla="*/ 2086791 h 3610610"/>
              <a:gd name="connsiteX6" fmla="*/ 3578729 w 3588326"/>
              <a:gd name="connsiteY6" fmla="*/ 2186427 h 3610610"/>
              <a:gd name="connsiteX7" fmla="*/ 3360261 w 3588326"/>
              <a:gd name="connsiteY7" fmla="*/ 2515710 h 3610610"/>
              <a:gd name="connsiteX8" fmla="*/ 1827827 w 3588326"/>
              <a:gd name="connsiteY8" fmla="*/ 3524669 h 3610610"/>
              <a:gd name="connsiteX9" fmla="*/ 1110156 w 3588326"/>
              <a:gd name="connsiteY9" fmla="*/ 3372693 h 3610610"/>
              <a:gd name="connsiteX10" fmla="*/ 88533 w 3588326"/>
              <a:gd name="connsiteY10" fmla="*/ 1814928 h 3610610"/>
              <a:gd name="connsiteX11" fmla="*/ 232066 w 3588326"/>
              <a:gd name="connsiteY11" fmla="*/ 1093035 h 3610610"/>
              <a:gd name="connsiteX12" fmla="*/ 1760280 w 3588326"/>
              <a:gd name="connsiteY12" fmla="*/ 84076 h 3610610"/>
              <a:gd name="connsiteX13" fmla="*/ 2051916 w 3588326"/>
              <a:gd name="connsiteY13" fmla="*/ 74 h 36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588326" h="3610610">
                <a:moveTo>
                  <a:pt x="2051916" y="74"/>
                </a:moveTo>
                <a:cubicBezTo>
                  <a:pt x="2218389" y="2877"/>
                  <a:pt x="2380326" y="85659"/>
                  <a:pt x="2477951" y="236054"/>
                </a:cubicBezTo>
                <a:lnTo>
                  <a:pt x="3499575" y="1793819"/>
                </a:lnTo>
                <a:cubicBezTo>
                  <a:pt x="3539680" y="1853977"/>
                  <a:pt x="3565801" y="1919412"/>
                  <a:pt x="3578729" y="1986165"/>
                </a:cubicBezTo>
                <a:lnTo>
                  <a:pt x="3588326" y="2086790"/>
                </a:lnTo>
                <a:lnTo>
                  <a:pt x="3588326" y="2086791"/>
                </a:lnTo>
                <a:lnTo>
                  <a:pt x="3578729" y="2186427"/>
                </a:lnTo>
                <a:cubicBezTo>
                  <a:pt x="3553399" y="2317296"/>
                  <a:pt x="3478466" y="2437611"/>
                  <a:pt x="3360261" y="2515710"/>
                </a:cubicBezTo>
                <a:lnTo>
                  <a:pt x="1827827" y="3524669"/>
                </a:lnTo>
                <a:cubicBezTo>
                  <a:pt x="1591418" y="3685089"/>
                  <a:pt x="1270576" y="3613322"/>
                  <a:pt x="1110156" y="3372693"/>
                </a:cubicBezTo>
                <a:lnTo>
                  <a:pt x="88533" y="1814928"/>
                </a:lnTo>
                <a:cubicBezTo>
                  <a:pt x="-71887" y="1574297"/>
                  <a:pt x="-8565" y="1249235"/>
                  <a:pt x="232066" y="1093035"/>
                </a:cubicBezTo>
                <a:lnTo>
                  <a:pt x="1760280" y="84076"/>
                </a:lnTo>
                <a:cubicBezTo>
                  <a:pt x="1850517" y="25502"/>
                  <a:pt x="1952033" y="-1609"/>
                  <a:pt x="2051916" y="74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7" name="Päivämäärän paikkamerkki 3">
            <a:extLst>
              <a:ext uri="{FF2B5EF4-FFF2-40B4-BE49-F238E27FC236}">
                <a16:creationId xmlns:a16="http://schemas.microsoft.com/office/drawing/2014/main" id="{00652708-8FF8-4483-92B8-7884A814B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59503" y="6356350"/>
            <a:ext cx="1008017" cy="365125"/>
          </a:xfrm>
        </p:spPr>
        <p:txBody>
          <a:bodyPr/>
          <a:lstStyle/>
          <a:p>
            <a:fld id="{5F33D40F-B22E-45FF-BADA-EE8B5ACB92FA}" type="datetime1">
              <a:rPr lang="fi-FI" smtClean="0"/>
              <a:pPr/>
              <a:t>26.3.2026</a:t>
            </a:fld>
            <a:endParaRPr lang="fi-FI" dirty="0"/>
          </a:p>
        </p:txBody>
      </p:sp>
      <p:sp>
        <p:nvSpPr>
          <p:cNvPr id="20" name="Alatunnisteen paikkamerkki 4">
            <a:extLst>
              <a:ext uri="{FF2B5EF4-FFF2-40B4-BE49-F238E27FC236}">
                <a16:creationId xmlns:a16="http://schemas.microsoft.com/office/drawing/2014/main" id="{B579CC2D-6DF8-4203-A33A-8F90743C08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38675" y="6356350"/>
            <a:ext cx="6715124" cy="365125"/>
          </a:xfrm>
        </p:spPr>
        <p:txBody>
          <a:bodyPr lIns="216000"/>
          <a:lstStyle/>
          <a:p>
            <a:endParaRPr lang="fi-FI" dirty="0"/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F2DF2686-EB5D-18EB-EED9-27DFC89518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350581" y="6476453"/>
            <a:ext cx="1892988" cy="124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25928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Teksti + 2 Kuvaa (muotti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Dian numeron paikkamerkki 5">
            <a:extLst>
              <a:ext uri="{FF2B5EF4-FFF2-40B4-BE49-F238E27FC236}">
                <a16:creationId xmlns:a16="http://schemas.microsoft.com/office/drawing/2014/main" id="{745FF23F-C00C-402E-8BFC-1B2690CB6A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67520" y="6356349"/>
            <a:ext cx="1071155" cy="365125"/>
          </a:xfrm>
        </p:spPr>
        <p:txBody>
          <a:bodyPr/>
          <a:lstStyle/>
          <a:p>
            <a:r>
              <a:rPr lang="fi-FI" dirty="0"/>
              <a:t>SIVU </a:t>
            </a:r>
            <a:fld id="{395C3D94-F3B0-4BF8-973B-87B4959310A4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269F2821-21E9-433E-9730-0D47F1BF6D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558800"/>
            <a:ext cx="5980111" cy="1498599"/>
          </a:xfrm>
        </p:spPr>
        <p:txBody>
          <a:bodyPr anchor="ctr">
            <a:normAutofit/>
          </a:bodyPr>
          <a:lstStyle>
            <a:lvl1pPr>
              <a:lnSpc>
                <a:spcPct val="100000"/>
              </a:lnSpc>
              <a:defRPr sz="44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FC69C6F5-879D-4843-8A4A-58CDCFB0A5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057399"/>
            <a:ext cx="3808412" cy="4143375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8" name="Kuvan paikkamerkki 27">
            <a:extLst>
              <a:ext uri="{FF2B5EF4-FFF2-40B4-BE49-F238E27FC236}">
                <a16:creationId xmlns:a16="http://schemas.microsoft.com/office/drawing/2014/main" id="{4905EAD9-C1E6-4DE8-BE51-BAA3DFD86053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7543800" y="85639"/>
            <a:ext cx="6358175" cy="6397661"/>
          </a:xfrm>
          <a:custGeom>
            <a:avLst/>
            <a:gdLst>
              <a:gd name="connsiteX0" fmla="*/ 2051916 w 3588326"/>
              <a:gd name="connsiteY0" fmla="*/ 74 h 3610610"/>
              <a:gd name="connsiteX1" fmla="*/ 2477951 w 3588326"/>
              <a:gd name="connsiteY1" fmla="*/ 236054 h 3610610"/>
              <a:gd name="connsiteX2" fmla="*/ 3499575 w 3588326"/>
              <a:gd name="connsiteY2" fmla="*/ 1793819 h 3610610"/>
              <a:gd name="connsiteX3" fmla="*/ 3578729 w 3588326"/>
              <a:gd name="connsiteY3" fmla="*/ 1986165 h 3610610"/>
              <a:gd name="connsiteX4" fmla="*/ 3588326 w 3588326"/>
              <a:gd name="connsiteY4" fmla="*/ 2086790 h 3610610"/>
              <a:gd name="connsiteX5" fmla="*/ 3588326 w 3588326"/>
              <a:gd name="connsiteY5" fmla="*/ 2086791 h 3610610"/>
              <a:gd name="connsiteX6" fmla="*/ 3578729 w 3588326"/>
              <a:gd name="connsiteY6" fmla="*/ 2186427 h 3610610"/>
              <a:gd name="connsiteX7" fmla="*/ 3360261 w 3588326"/>
              <a:gd name="connsiteY7" fmla="*/ 2515710 h 3610610"/>
              <a:gd name="connsiteX8" fmla="*/ 1827827 w 3588326"/>
              <a:gd name="connsiteY8" fmla="*/ 3524669 h 3610610"/>
              <a:gd name="connsiteX9" fmla="*/ 1110156 w 3588326"/>
              <a:gd name="connsiteY9" fmla="*/ 3372693 h 3610610"/>
              <a:gd name="connsiteX10" fmla="*/ 88533 w 3588326"/>
              <a:gd name="connsiteY10" fmla="*/ 1814928 h 3610610"/>
              <a:gd name="connsiteX11" fmla="*/ 232066 w 3588326"/>
              <a:gd name="connsiteY11" fmla="*/ 1093035 h 3610610"/>
              <a:gd name="connsiteX12" fmla="*/ 1760280 w 3588326"/>
              <a:gd name="connsiteY12" fmla="*/ 84076 h 3610610"/>
              <a:gd name="connsiteX13" fmla="*/ 2051916 w 3588326"/>
              <a:gd name="connsiteY13" fmla="*/ 74 h 36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588326" h="3610610">
                <a:moveTo>
                  <a:pt x="2051916" y="74"/>
                </a:moveTo>
                <a:cubicBezTo>
                  <a:pt x="2218389" y="2877"/>
                  <a:pt x="2380326" y="85659"/>
                  <a:pt x="2477951" y="236054"/>
                </a:cubicBezTo>
                <a:lnTo>
                  <a:pt x="3499575" y="1793819"/>
                </a:lnTo>
                <a:cubicBezTo>
                  <a:pt x="3539680" y="1853977"/>
                  <a:pt x="3565801" y="1919412"/>
                  <a:pt x="3578729" y="1986165"/>
                </a:cubicBezTo>
                <a:lnTo>
                  <a:pt x="3588326" y="2086790"/>
                </a:lnTo>
                <a:lnTo>
                  <a:pt x="3588326" y="2086791"/>
                </a:lnTo>
                <a:lnTo>
                  <a:pt x="3578729" y="2186427"/>
                </a:lnTo>
                <a:cubicBezTo>
                  <a:pt x="3553399" y="2317296"/>
                  <a:pt x="3478466" y="2437611"/>
                  <a:pt x="3360261" y="2515710"/>
                </a:cubicBezTo>
                <a:lnTo>
                  <a:pt x="1827827" y="3524669"/>
                </a:lnTo>
                <a:cubicBezTo>
                  <a:pt x="1591418" y="3685089"/>
                  <a:pt x="1270576" y="3613322"/>
                  <a:pt x="1110156" y="3372693"/>
                </a:cubicBezTo>
                <a:lnTo>
                  <a:pt x="88533" y="1814928"/>
                </a:lnTo>
                <a:cubicBezTo>
                  <a:pt x="-71887" y="1574297"/>
                  <a:pt x="-8565" y="1249235"/>
                  <a:pt x="232066" y="1093035"/>
                </a:cubicBezTo>
                <a:lnTo>
                  <a:pt x="1760280" y="84076"/>
                </a:lnTo>
                <a:cubicBezTo>
                  <a:pt x="1850517" y="25502"/>
                  <a:pt x="1952033" y="-1609"/>
                  <a:pt x="2051916" y="74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29" name="Kuvan paikkamerkki 28">
            <a:extLst>
              <a:ext uri="{FF2B5EF4-FFF2-40B4-BE49-F238E27FC236}">
                <a16:creationId xmlns:a16="http://schemas.microsoft.com/office/drawing/2014/main" id="{B765030A-6CF2-44A9-8562-C67CE8F637E1}"/>
              </a:ext>
            </a:extLst>
          </p:cNvPr>
          <p:cNvSpPr>
            <a:spLocks noGrp="1" noChangeAspect="1"/>
          </p:cNvSpPr>
          <p:nvPr>
            <p:ph type="pic" sz="quarter" idx="17"/>
          </p:nvPr>
        </p:nvSpPr>
        <p:spPr>
          <a:xfrm>
            <a:off x="4803488" y="2872691"/>
            <a:ext cx="3588326" cy="3610610"/>
          </a:xfrm>
          <a:custGeom>
            <a:avLst/>
            <a:gdLst>
              <a:gd name="connsiteX0" fmla="*/ 2051916 w 3588326"/>
              <a:gd name="connsiteY0" fmla="*/ 74 h 3610610"/>
              <a:gd name="connsiteX1" fmla="*/ 2477951 w 3588326"/>
              <a:gd name="connsiteY1" fmla="*/ 236054 h 3610610"/>
              <a:gd name="connsiteX2" fmla="*/ 3499575 w 3588326"/>
              <a:gd name="connsiteY2" fmla="*/ 1793819 h 3610610"/>
              <a:gd name="connsiteX3" fmla="*/ 3578729 w 3588326"/>
              <a:gd name="connsiteY3" fmla="*/ 1986165 h 3610610"/>
              <a:gd name="connsiteX4" fmla="*/ 3588326 w 3588326"/>
              <a:gd name="connsiteY4" fmla="*/ 2086790 h 3610610"/>
              <a:gd name="connsiteX5" fmla="*/ 3588326 w 3588326"/>
              <a:gd name="connsiteY5" fmla="*/ 2086791 h 3610610"/>
              <a:gd name="connsiteX6" fmla="*/ 3578729 w 3588326"/>
              <a:gd name="connsiteY6" fmla="*/ 2186427 h 3610610"/>
              <a:gd name="connsiteX7" fmla="*/ 3360261 w 3588326"/>
              <a:gd name="connsiteY7" fmla="*/ 2515710 h 3610610"/>
              <a:gd name="connsiteX8" fmla="*/ 1827827 w 3588326"/>
              <a:gd name="connsiteY8" fmla="*/ 3524669 h 3610610"/>
              <a:gd name="connsiteX9" fmla="*/ 1110156 w 3588326"/>
              <a:gd name="connsiteY9" fmla="*/ 3372693 h 3610610"/>
              <a:gd name="connsiteX10" fmla="*/ 88533 w 3588326"/>
              <a:gd name="connsiteY10" fmla="*/ 1814928 h 3610610"/>
              <a:gd name="connsiteX11" fmla="*/ 232066 w 3588326"/>
              <a:gd name="connsiteY11" fmla="*/ 1093035 h 3610610"/>
              <a:gd name="connsiteX12" fmla="*/ 1760280 w 3588326"/>
              <a:gd name="connsiteY12" fmla="*/ 84076 h 3610610"/>
              <a:gd name="connsiteX13" fmla="*/ 2051916 w 3588326"/>
              <a:gd name="connsiteY13" fmla="*/ 74 h 36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588326" h="3610610">
                <a:moveTo>
                  <a:pt x="2051916" y="74"/>
                </a:moveTo>
                <a:cubicBezTo>
                  <a:pt x="2218389" y="2877"/>
                  <a:pt x="2380326" y="85659"/>
                  <a:pt x="2477951" y="236054"/>
                </a:cubicBezTo>
                <a:lnTo>
                  <a:pt x="3499575" y="1793819"/>
                </a:lnTo>
                <a:cubicBezTo>
                  <a:pt x="3539680" y="1853977"/>
                  <a:pt x="3565801" y="1919412"/>
                  <a:pt x="3578729" y="1986165"/>
                </a:cubicBezTo>
                <a:lnTo>
                  <a:pt x="3588326" y="2086790"/>
                </a:lnTo>
                <a:lnTo>
                  <a:pt x="3588326" y="2086791"/>
                </a:lnTo>
                <a:lnTo>
                  <a:pt x="3578729" y="2186427"/>
                </a:lnTo>
                <a:cubicBezTo>
                  <a:pt x="3553399" y="2317296"/>
                  <a:pt x="3478466" y="2437611"/>
                  <a:pt x="3360261" y="2515710"/>
                </a:cubicBezTo>
                <a:lnTo>
                  <a:pt x="1827827" y="3524669"/>
                </a:lnTo>
                <a:cubicBezTo>
                  <a:pt x="1591418" y="3685089"/>
                  <a:pt x="1270576" y="3613322"/>
                  <a:pt x="1110156" y="3372693"/>
                </a:cubicBezTo>
                <a:lnTo>
                  <a:pt x="88533" y="1814928"/>
                </a:lnTo>
                <a:cubicBezTo>
                  <a:pt x="-71887" y="1574297"/>
                  <a:pt x="-8565" y="1249235"/>
                  <a:pt x="232066" y="1093035"/>
                </a:cubicBezTo>
                <a:lnTo>
                  <a:pt x="1760280" y="84076"/>
                </a:lnTo>
                <a:cubicBezTo>
                  <a:pt x="1850517" y="25502"/>
                  <a:pt x="1952033" y="-1609"/>
                  <a:pt x="2051916" y="74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8" name="Päivämäärän paikkamerkki 3">
            <a:extLst>
              <a:ext uri="{FF2B5EF4-FFF2-40B4-BE49-F238E27FC236}">
                <a16:creationId xmlns:a16="http://schemas.microsoft.com/office/drawing/2014/main" id="{69764465-2361-4F76-94E0-561A35AC28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59503" y="6356350"/>
            <a:ext cx="1008017" cy="365125"/>
          </a:xfrm>
        </p:spPr>
        <p:txBody>
          <a:bodyPr/>
          <a:lstStyle/>
          <a:p>
            <a:fld id="{5F33D40F-B22E-45FF-BADA-EE8B5ACB92FA}" type="datetime1">
              <a:rPr lang="fi-FI" smtClean="0"/>
              <a:pPr/>
              <a:t>26.3.2026</a:t>
            </a:fld>
            <a:endParaRPr lang="fi-FI" dirty="0"/>
          </a:p>
        </p:txBody>
      </p:sp>
      <p:sp>
        <p:nvSpPr>
          <p:cNvPr id="21" name="Alatunnisteen paikkamerkki 4">
            <a:extLst>
              <a:ext uri="{FF2B5EF4-FFF2-40B4-BE49-F238E27FC236}">
                <a16:creationId xmlns:a16="http://schemas.microsoft.com/office/drawing/2014/main" id="{1806A644-768F-4CBF-B055-6CD99CF0AC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38675" y="6356350"/>
            <a:ext cx="6715124" cy="365125"/>
          </a:xfrm>
        </p:spPr>
        <p:txBody>
          <a:bodyPr lIns="216000"/>
          <a:lstStyle/>
          <a:p>
            <a:endParaRPr lang="fi-FI" dirty="0"/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8B0F9B79-A2CE-2365-2228-E8A1F49421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350581" y="6476453"/>
            <a:ext cx="1892988" cy="124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72519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Teksti + 1 Kuva (neliö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Dian numeron paikkamerkki 5">
            <a:extLst>
              <a:ext uri="{FF2B5EF4-FFF2-40B4-BE49-F238E27FC236}">
                <a16:creationId xmlns:a16="http://schemas.microsoft.com/office/drawing/2014/main" id="{42A81414-D774-4E16-A2AD-7307217D08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67520" y="6356349"/>
            <a:ext cx="1071155" cy="365125"/>
          </a:xfrm>
        </p:spPr>
        <p:txBody>
          <a:bodyPr/>
          <a:lstStyle/>
          <a:p>
            <a:r>
              <a:rPr lang="fi-FI" dirty="0"/>
              <a:t>SIVU </a:t>
            </a:r>
            <a:fld id="{395C3D94-F3B0-4BF8-973B-87B4959310A4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2EC93F10-C8AB-4137-9337-160D669A2B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549274"/>
            <a:ext cx="4533899" cy="946151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28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CDA00123-B381-4164-8903-067B1D72F6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1495425"/>
            <a:ext cx="4533900" cy="4705349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Kuvan paikkamerkki 5">
            <a:extLst>
              <a:ext uri="{FF2B5EF4-FFF2-40B4-BE49-F238E27FC236}">
                <a16:creationId xmlns:a16="http://schemas.microsoft.com/office/drawing/2014/main" id="{87BB7AE9-B06B-47B6-B2DC-C47924B1028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373688" y="549274"/>
            <a:ext cx="5978525" cy="5651501"/>
          </a:xfrm>
          <a:prstGeom prst="roundRect">
            <a:avLst>
              <a:gd name="adj" fmla="val 1495"/>
            </a:avLst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fi-FI"/>
              <a:t>Lisää kuva napsauttamalla kuvaketta</a:t>
            </a:r>
            <a:endParaRPr lang="en-GB"/>
          </a:p>
        </p:txBody>
      </p:sp>
      <p:sp>
        <p:nvSpPr>
          <p:cNvPr id="17" name="Päivämäärän paikkamerkki 3">
            <a:extLst>
              <a:ext uri="{FF2B5EF4-FFF2-40B4-BE49-F238E27FC236}">
                <a16:creationId xmlns:a16="http://schemas.microsoft.com/office/drawing/2014/main" id="{D5B3832E-71CF-4C19-8B2E-D5FB4A06B6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59503" y="6356350"/>
            <a:ext cx="1008017" cy="365125"/>
          </a:xfrm>
        </p:spPr>
        <p:txBody>
          <a:bodyPr/>
          <a:lstStyle/>
          <a:p>
            <a:fld id="{5F33D40F-B22E-45FF-BADA-EE8B5ACB92FA}" type="datetime1">
              <a:rPr lang="fi-FI" smtClean="0"/>
              <a:pPr/>
              <a:t>26.3.2026</a:t>
            </a:fld>
            <a:endParaRPr lang="fi-FI" dirty="0"/>
          </a:p>
        </p:txBody>
      </p:sp>
      <p:sp>
        <p:nvSpPr>
          <p:cNvPr id="20" name="Alatunnisteen paikkamerkki 4">
            <a:extLst>
              <a:ext uri="{FF2B5EF4-FFF2-40B4-BE49-F238E27FC236}">
                <a16:creationId xmlns:a16="http://schemas.microsoft.com/office/drawing/2014/main" id="{1C5CC6F3-E3F7-40AB-8C6E-4297250F34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38675" y="6356350"/>
            <a:ext cx="6715124" cy="365125"/>
          </a:xfrm>
        </p:spPr>
        <p:txBody>
          <a:bodyPr lIns="216000"/>
          <a:lstStyle/>
          <a:p>
            <a:endParaRPr lang="fi-FI" dirty="0"/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E195038D-FAD2-2A72-8CAA-5A825F77AF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350581" y="6476453"/>
            <a:ext cx="1892988" cy="124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3598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Teksti + 1 Kuva, koko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Dian numeron paikkamerkki 5">
            <a:extLst>
              <a:ext uri="{FF2B5EF4-FFF2-40B4-BE49-F238E27FC236}">
                <a16:creationId xmlns:a16="http://schemas.microsoft.com/office/drawing/2014/main" id="{6604D4C0-8E84-4A19-968C-1B0019F09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67520" y="6356349"/>
            <a:ext cx="1071155" cy="365125"/>
          </a:xfrm>
        </p:spPr>
        <p:txBody>
          <a:bodyPr/>
          <a:lstStyle/>
          <a:p>
            <a:r>
              <a:rPr lang="fi-FI" dirty="0"/>
              <a:t>SIVU </a:t>
            </a:r>
            <a:fld id="{395C3D94-F3B0-4BF8-973B-87B4959310A4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2EC93F10-C8AB-4137-9337-160D669A2B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7075" y="4131467"/>
            <a:ext cx="2865437" cy="941428"/>
          </a:xfrm>
          <a:prstGeom prst="roundRect">
            <a:avLst>
              <a:gd name="adj" fmla="val 6859"/>
            </a:avLst>
          </a:prstGeom>
          <a:solidFill>
            <a:schemeClr val="bg1"/>
          </a:solidFill>
        </p:spPr>
        <p:txBody>
          <a:bodyPr wrap="square" lIns="144000" tIns="144000" rIns="144000" bIns="144000" anchor="t">
            <a:spAutoFit/>
          </a:bodyPr>
          <a:lstStyle>
            <a:lvl1pPr>
              <a:lnSpc>
                <a:spcPct val="100000"/>
              </a:lnSpc>
              <a:defRPr sz="2000">
                <a:solidFill>
                  <a:schemeClr val="accent3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6" name="Kuvan paikkamerkki 5">
            <a:extLst>
              <a:ext uri="{FF2B5EF4-FFF2-40B4-BE49-F238E27FC236}">
                <a16:creationId xmlns:a16="http://schemas.microsoft.com/office/drawing/2014/main" id="{87BB7AE9-B06B-47B6-B2DC-C47924B102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44576" y="352426"/>
            <a:ext cx="11580724" cy="5848350"/>
          </a:xfrm>
          <a:prstGeom prst="roundRect">
            <a:avLst>
              <a:gd name="adj" fmla="val 1495"/>
            </a:avLst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fi-FI"/>
              <a:t>Lisää kuva napsauttamalla kuvaketta</a:t>
            </a:r>
            <a:endParaRPr lang="en-GB"/>
          </a:p>
        </p:txBody>
      </p:sp>
      <p:sp>
        <p:nvSpPr>
          <p:cNvPr id="16" name="Päivämäärän paikkamerkki 3">
            <a:extLst>
              <a:ext uri="{FF2B5EF4-FFF2-40B4-BE49-F238E27FC236}">
                <a16:creationId xmlns:a16="http://schemas.microsoft.com/office/drawing/2014/main" id="{B40F63C0-460A-4075-A1A2-2B48586E8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59503" y="6356350"/>
            <a:ext cx="1008017" cy="365125"/>
          </a:xfrm>
        </p:spPr>
        <p:txBody>
          <a:bodyPr/>
          <a:lstStyle/>
          <a:p>
            <a:fld id="{5F33D40F-B22E-45FF-BADA-EE8B5ACB92FA}" type="datetime1">
              <a:rPr lang="fi-FI" smtClean="0"/>
              <a:pPr/>
              <a:t>26.3.2026</a:t>
            </a:fld>
            <a:endParaRPr lang="fi-FI" dirty="0"/>
          </a:p>
        </p:txBody>
      </p:sp>
      <p:sp>
        <p:nvSpPr>
          <p:cNvPr id="19" name="Alatunnisteen paikkamerkki 4">
            <a:extLst>
              <a:ext uri="{FF2B5EF4-FFF2-40B4-BE49-F238E27FC236}">
                <a16:creationId xmlns:a16="http://schemas.microsoft.com/office/drawing/2014/main" id="{73639AE1-074E-4F2F-A132-D7EBC58F88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38675" y="6356350"/>
            <a:ext cx="6715124" cy="365125"/>
          </a:xfrm>
        </p:spPr>
        <p:txBody>
          <a:bodyPr lIns="216000"/>
          <a:lstStyle/>
          <a:p>
            <a:endParaRPr lang="fi-FI" dirty="0"/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17418A99-46C4-AA40-E0A1-AB738EC6E7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350581" y="6476453"/>
            <a:ext cx="1892988" cy="124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6552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5235663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Teksti + 2 Kuva, koko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Dian numeron paikkamerkki 5">
            <a:extLst>
              <a:ext uri="{FF2B5EF4-FFF2-40B4-BE49-F238E27FC236}">
                <a16:creationId xmlns:a16="http://schemas.microsoft.com/office/drawing/2014/main" id="{A93EE86C-41DE-4C94-B362-62BEEC6D20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67520" y="6356349"/>
            <a:ext cx="1071155" cy="365125"/>
          </a:xfrm>
        </p:spPr>
        <p:txBody>
          <a:bodyPr/>
          <a:lstStyle/>
          <a:p>
            <a:r>
              <a:rPr lang="fi-FI" dirty="0"/>
              <a:t>SIVU </a:t>
            </a:r>
            <a:fld id="{395C3D94-F3B0-4BF8-973B-87B4959310A4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2EC93F10-C8AB-4137-9337-160D669A2B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74" y="3491016"/>
            <a:ext cx="4533899" cy="627534"/>
          </a:xfrm>
          <a:prstGeom prst="roundRect">
            <a:avLst>
              <a:gd name="adj" fmla="val 8695"/>
            </a:avLst>
          </a:prstGeom>
          <a:solidFill>
            <a:schemeClr val="bg1"/>
          </a:solidFill>
        </p:spPr>
        <p:txBody>
          <a:bodyPr lIns="144000" tIns="144000" rIns="144000" bIns="144000" anchor="t">
            <a:spAutoFit/>
          </a:bodyPr>
          <a:lstStyle>
            <a:lvl1pPr>
              <a:lnSpc>
                <a:spcPct val="100000"/>
              </a:lnSpc>
              <a:defRPr sz="20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CDA00123-B381-4164-8903-067B1D72F6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14875" y="4274124"/>
            <a:ext cx="4533900" cy="525840"/>
          </a:xfrm>
          <a:prstGeom prst="roundRect">
            <a:avLst>
              <a:gd name="adj" fmla="val 7103"/>
            </a:avLst>
          </a:prstGeom>
          <a:solidFill>
            <a:schemeClr val="bg1"/>
          </a:solidFill>
        </p:spPr>
        <p:txBody>
          <a:bodyPr lIns="144000" tIns="144000" rIns="144000" bIns="144000">
            <a:spAutoFit/>
          </a:bodyPr>
          <a:lstStyle>
            <a:lvl1pPr marL="0" indent="0">
              <a:lnSpc>
                <a:spcPct val="100000"/>
              </a:lnSpc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0" name="Kuvan paikkamerkki 5">
            <a:extLst>
              <a:ext uri="{FF2B5EF4-FFF2-40B4-BE49-F238E27FC236}">
                <a16:creationId xmlns:a16="http://schemas.microsoft.com/office/drawing/2014/main" id="{AB434DAB-F536-4FB2-B0ED-68248A7449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44576" y="352426"/>
            <a:ext cx="6473738" cy="5848350"/>
          </a:xfrm>
          <a:prstGeom prst="roundRect">
            <a:avLst>
              <a:gd name="adj" fmla="val 1495"/>
            </a:avLst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fi-FI"/>
              <a:t>Lisää kuva napsauttamalla kuvaketta</a:t>
            </a:r>
            <a:endParaRPr lang="en-GB"/>
          </a:p>
        </p:txBody>
      </p:sp>
      <p:sp>
        <p:nvSpPr>
          <p:cNvPr id="6" name="Kuvan paikkamerkki 5">
            <a:extLst>
              <a:ext uri="{FF2B5EF4-FFF2-40B4-BE49-F238E27FC236}">
                <a16:creationId xmlns:a16="http://schemas.microsoft.com/office/drawing/2014/main" id="{87BB7AE9-B06B-47B6-B2DC-C47924B102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981824" y="352426"/>
            <a:ext cx="4943475" cy="5848350"/>
          </a:xfrm>
          <a:prstGeom prst="roundRect">
            <a:avLst>
              <a:gd name="adj" fmla="val 1495"/>
            </a:avLst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fi-FI"/>
              <a:t>Lisää kuva napsauttamalla kuvaketta</a:t>
            </a:r>
            <a:endParaRPr lang="en-GB"/>
          </a:p>
        </p:txBody>
      </p:sp>
      <p:sp>
        <p:nvSpPr>
          <p:cNvPr id="18" name="Päivämäärän paikkamerkki 3">
            <a:extLst>
              <a:ext uri="{FF2B5EF4-FFF2-40B4-BE49-F238E27FC236}">
                <a16:creationId xmlns:a16="http://schemas.microsoft.com/office/drawing/2014/main" id="{52911FB4-ACE4-404F-A28F-5A7C564C52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59503" y="6356350"/>
            <a:ext cx="1008017" cy="365125"/>
          </a:xfrm>
        </p:spPr>
        <p:txBody>
          <a:bodyPr/>
          <a:lstStyle/>
          <a:p>
            <a:fld id="{5F33D40F-B22E-45FF-BADA-EE8B5ACB92FA}" type="datetime1">
              <a:rPr lang="fi-FI" smtClean="0"/>
              <a:pPr/>
              <a:t>26.3.2026</a:t>
            </a:fld>
            <a:endParaRPr lang="fi-FI" dirty="0"/>
          </a:p>
        </p:txBody>
      </p:sp>
      <p:sp>
        <p:nvSpPr>
          <p:cNvPr id="21" name="Alatunnisteen paikkamerkki 4">
            <a:extLst>
              <a:ext uri="{FF2B5EF4-FFF2-40B4-BE49-F238E27FC236}">
                <a16:creationId xmlns:a16="http://schemas.microsoft.com/office/drawing/2014/main" id="{FB266354-1673-4C55-9561-B4380A963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38675" y="6356350"/>
            <a:ext cx="6715124" cy="365125"/>
          </a:xfrm>
        </p:spPr>
        <p:txBody>
          <a:bodyPr lIns="216000"/>
          <a:lstStyle/>
          <a:p>
            <a:endParaRPr lang="fi-FI" dirty="0"/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D7D93B28-3CF7-C9E2-1638-815F678826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350581" y="6476453"/>
            <a:ext cx="1892988" cy="124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966399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Teksti + 1 Kuva (vaak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Dian numeron paikkamerkki 5">
            <a:extLst>
              <a:ext uri="{FF2B5EF4-FFF2-40B4-BE49-F238E27FC236}">
                <a16:creationId xmlns:a16="http://schemas.microsoft.com/office/drawing/2014/main" id="{7B8B0D60-EB87-4983-89E4-A5F80478AA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67520" y="6356349"/>
            <a:ext cx="1071155" cy="365125"/>
          </a:xfrm>
        </p:spPr>
        <p:txBody>
          <a:bodyPr/>
          <a:lstStyle/>
          <a:p>
            <a:r>
              <a:rPr lang="fi-FI" dirty="0"/>
              <a:t>SIVU </a:t>
            </a:r>
            <a:fld id="{395C3D94-F3B0-4BF8-973B-87B4959310A4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2EC93F10-C8AB-4137-9337-160D669A2B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549274"/>
            <a:ext cx="4533899" cy="2279651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32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CDA00123-B381-4164-8903-067B1D72F6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375274" y="549274"/>
            <a:ext cx="5976938" cy="2279651"/>
          </a:xfr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Kuvan paikkamerkki 5">
            <a:extLst>
              <a:ext uri="{FF2B5EF4-FFF2-40B4-BE49-F238E27FC236}">
                <a16:creationId xmlns:a16="http://schemas.microsoft.com/office/drawing/2014/main" id="{87BB7AE9-B06B-47B6-B2DC-C47924B1028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9788" y="3076574"/>
            <a:ext cx="10512425" cy="3124201"/>
          </a:xfrm>
          <a:prstGeom prst="roundRect">
            <a:avLst>
              <a:gd name="adj" fmla="val 1495"/>
            </a:avLst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fi-FI"/>
              <a:t>Lisää kuva napsauttamalla kuvaketta</a:t>
            </a:r>
            <a:endParaRPr lang="en-GB" dirty="0"/>
          </a:p>
        </p:txBody>
      </p:sp>
      <p:sp>
        <p:nvSpPr>
          <p:cNvPr id="17" name="Päivämäärän paikkamerkki 3">
            <a:extLst>
              <a:ext uri="{FF2B5EF4-FFF2-40B4-BE49-F238E27FC236}">
                <a16:creationId xmlns:a16="http://schemas.microsoft.com/office/drawing/2014/main" id="{80B38B73-AB41-403C-B04A-A03EF22D23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59503" y="6356350"/>
            <a:ext cx="1008017" cy="365125"/>
          </a:xfrm>
        </p:spPr>
        <p:txBody>
          <a:bodyPr/>
          <a:lstStyle/>
          <a:p>
            <a:fld id="{5F33D40F-B22E-45FF-BADA-EE8B5ACB92FA}" type="datetime1">
              <a:rPr lang="fi-FI" smtClean="0"/>
              <a:pPr/>
              <a:t>26.3.2026</a:t>
            </a:fld>
            <a:endParaRPr lang="fi-FI" dirty="0"/>
          </a:p>
        </p:txBody>
      </p:sp>
      <p:sp>
        <p:nvSpPr>
          <p:cNvPr id="20" name="Alatunnisteen paikkamerkki 4">
            <a:extLst>
              <a:ext uri="{FF2B5EF4-FFF2-40B4-BE49-F238E27FC236}">
                <a16:creationId xmlns:a16="http://schemas.microsoft.com/office/drawing/2014/main" id="{61304FB8-878E-4DA3-9D66-BEAD908C98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38675" y="6356350"/>
            <a:ext cx="6715124" cy="365125"/>
          </a:xfrm>
        </p:spPr>
        <p:txBody>
          <a:bodyPr lIns="216000"/>
          <a:lstStyle/>
          <a:p>
            <a:endParaRPr lang="fi-FI" dirty="0"/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E73C73BB-9C54-46D8-8390-24482DC0E4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350581" y="6476453"/>
            <a:ext cx="1892988" cy="124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265624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Teksti + 4 Kuvaa (neliö)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Dian numeron paikkamerkki 5">
            <a:extLst>
              <a:ext uri="{FF2B5EF4-FFF2-40B4-BE49-F238E27FC236}">
                <a16:creationId xmlns:a16="http://schemas.microsoft.com/office/drawing/2014/main" id="{AE417452-32C0-457D-A64B-DEA04C6FCE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67520" y="6356349"/>
            <a:ext cx="1071155" cy="365125"/>
          </a:xfrm>
        </p:spPr>
        <p:txBody>
          <a:bodyPr/>
          <a:lstStyle/>
          <a:p>
            <a:r>
              <a:rPr lang="fi-FI" dirty="0"/>
              <a:t>SIVU </a:t>
            </a:r>
            <a:fld id="{395C3D94-F3B0-4BF8-973B-87B4959310A4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2EC93F10-C8AB-4137-9337-160D669A2B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1979117"/>
            <a:ext cx="3589336" cy="946151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28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CDA00123-B381-4164-8903-067B1D72F6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0" y="2925268"/>
            <a:ext cx="3398836" cy="3275506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Kuvan paikkamerkki 5">
            <a:extLst>
              <a:ext uri="{FF2B5EF4-FFF2-40B4-BE49-F238E27FC236}">
                <a16:creationId xmlns:a16="http://schemas.microsoft.com/office/drawing/2014/main" id="{87BB7AE9-B06B-47B6-B2DC-C47924B1028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899275" y="504826"/>
            <a:ext cx="4446586" cy="5695948"/>
          </a:xfrm>
          <a:prstGeom prst="roundRect">
            <a:avLst>
              <a:gd name="adj" fmla="val 1495"/>
            </a:avLst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fi-FI"/>
              <a:t>Lisää kuva napsauttamalla kuvaketta</a:t>
            </a:r>
            <a:endParaRPr lang="en-GB" dirty="0"/>
          </a:p>
        </p:txBody>
      </p:sp>
      <p:sp>
        <p:nvSpPr>
          <p:cNvPr id="10" name="Kuvan paikkamerkki 5">
            <a:extLst>
              <a:ext uri="{FF2B5EF4-FFF2-40B4-BE49-F238E27FC236}">
                <a16:creationId xmlns:a16="http://schemas.microsoft.com/office/drawing/2014/main" id="{B6508934-CA2E-4A30-8A61-A4952313C61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943475" y="504826"/>
            <a:ext cx="1876425" cy="1844196"/>
          </a:xfrm>
          <a:prstGeom prst="roundRect">
            <a:avLst>
              <a:gd name="adj" fmla="val 1495"/>
            </a:avLst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fi-FI"/>
              <a:t>Lisää kuva napsauttamalla kuvaketta</a:t>
            </a:r>
            <a:endParaRPr lang="en-GB" dirty="0"/>
          </a:p>
        </p:txBody>
      </p:sp>
      <p:sp>
        <p:nvSpPr>
          <p:cNvPr id="11" name="Kuvan paikkamerkki 5">
            <a:extLst>
              <a:ext uri="{FF2B5EF4-FFF2-40B4-BE49-F238E27FC236}">
                <a16:creationId xmlns:a16="http://schemas.microsoft.com/office/drawing/2014/main" id="{6467B69D-4682-4D38-8775-7D938C63561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943475" y="2432050"/>
            <a:ext cx="1876425" cy="1793840"/>
          </a:xfrm>
          <a:prstGeom prst="roundRect">
            <a:avLst>
              <a:gd name="adj" fmla="val 1495"/>
            </a:avLst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fi-FI"/>
              <a:t>Lisää kuva napsauttamalla kuvaketta</a:t>
            </a:r>
            <a:endParaRPr lang="en-GB" dirty="0"/>
          </a:p>
        </p:txBody>
      </p:sp>
      <p:sp>
        <p:nvSpPr>
          <p:cNvPr id="15" name="Kuvan paikkamerkki 5">
            <a:extLst>
              <a:ext uri="{FF2B5EF4-FFF2-40B4-BE49-F238E27FC236}">
                <a16:creationId xmlns:a16="http://schemas.microsoft.com/office/drawing/2014/main" id="{CC8B3F27-F773-41EF-B4B7-42ECDE7749C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943475" y="4305300"/>
            <a:ext cx="1876425" cy="1894928"/>
          </a:xfrm>
          <a:prstGeom prst="roundRect">
            <a:avLst>
              <a:gd name="adj" fmla="val 1495"/>
            </a:avLst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fi-FI"/>
              <a:t>Lisää kuva napsauttamalla kuvaketta</a:t>
            </a:r>
            <a:endParaRPr lang="en-GB" dirty="0"/>
          </a:p>
        </p:txBody>
      </p:sp>
      <p:sp>
        <p:nvSpPr>
          <p:cNvPr id="20" name="Päivämäärän paikkamerkki 3">
            <a:extLst>
              <a:ext uri="{FF2B5EF4-FFF2-40B4-BE49-F238E27FC236}">
                <a16:creationId xmlns:a16="http://schemas.microsoft.com/office/drawing/2014/main" id="{6AB800E7-8642-453D-AA78-132955D10E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59503" y="6356350"/>
            <a:ext cx="1008017" cy="365125"/>
          </a:xfrm>
        </p:spPr>
        <p:txBody>
          <a:bodyPr/>
          <a:lstStyle/>
          <a:p>
            <a:fld id="{5F33D40F-B22E-45FF-BADA-EE8B5ACB92FA}" type="datetime1">
              <a:rPr lang="fi-FI" smtClean="0"/>
              <a:pPr/>
              <a:t>26.3.2026</a:t>
            </a:fld>
            <a:endParaRPr lang="fi-FI" dirty="0"/>
          </a:p>
        </p:txBody>
      </p:sp>
      <p:sp>
        <p:nvSpPr>
          <p:cNvPr id="23" name="Alatunnisteen paikkamerkki 4">
            <a:extLst>
              <a:ext uri="{FF2B5EF4-FFF2-40B4-BE49-F238E27FC236}">
                <a16:creationId xmlns:a16="http://schemas.microsoft.com/office/drawing/2014/main" id="{6B392DF8-CF81-45F9-96A9-7B3E0642AE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38675" y="6356350"/>
            <a:ext cx="6715124" cy="365125"/>
          </a:xfrm>
        </p:spPr>
        <p:txBody>
          <a:bodyPr lIns="216000"/>
          <a:lstStyle/>
          <a:p>
            <a:endParaRPr lang="fi-FI" dirty="0"/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B95D10F1-68DE-FA06-903B-04A5675239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350581" y="6476453"/>
            <a:ext cx="1892988" cy="124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478586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Teksti + 4 Kuvaa (neliö)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Dian numeron paikkamerkki 5">
            <a:extLst>
              <a:ext uri="{FF2B5EF4-FFF2-40B4-BE49-F238E27FC236}">
                <a16:creationId xmlns:a16="http://schemas.microsoft.com/office/drawing/2014/main" id="{E133CE4B-49A3-4FD4-A3EF-98C6DFD30C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67520" y="6356349"/>
            <a:ext cx="1071155" cy="365125"/>
          </a:xfrm>
        </p:spPr>
        <p:txBody>
          <a:bodyPr/>
          <a:lstStyle/>
          <a:p>
            <a:r>
              <a:rPr lang="fi-FI" dirty="0"/>
              <a:t>SIVU </a:t>
            </a:r>
            <a:fld id="{395C3D94-F3B0-4BF8-973B-87B4959310A4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269F2821-21E9-433E-9730-0D47F1BF6D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558800"/>
            <a:ext cx="3600450" cy="1031875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28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FC69C6F5-879D-4843-8A4A-58CDCFB0A5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1590675"/>
            <a:ext cx="3600450" cy="4610099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1" name="Kuvan paikkamerkki 2">
            <a:extLst>
              <a:ext uri="{FF2B5EF4-FFF2-40B4-BE49-F238E27FC236}">
                <a16:creationId xmlns:a16="http://schemas.microsoft.com/office/drawing/2014/main" id="{E0DF8543-B39E-45AB-B970-D8F2E00B56E8}"/>
              </a:ext>
            </a:extLst>
          </p:cNvPr>
          <p:cNvSpPr>
            <a:spLocks noGrp="1"/>
          </p:cNvSpPr>
          <p:nvPr>
            <p:ph type="pic" idx="16"/>
          </p:nvPr>
        </p:nvSpPr>
        <p:spPr>
          <a:xfrm>
            <a:off x="4562476" y="558800"/>
            <a:ext cx="3314700" cy="2790824"/>
          </a:xfrm>
          <a:prstGeom prst="roundRect">
            <a:avLst>
              <a:gd name="adj" fmla="val 1718"/>
            </a:avLst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6" name="Kuvan paikkamerkki 2">
            <a:extLst>
              <a:ext uri="{FF2B5EF4-FFF2-40B4-BE49-F238E27FC236}">
                <a16:creationId xmlns:a16="http://schemas.microsoft.com/office/drawing/2014/main" id="{42EC80E2-1F7E-4735-B77F-9BD980FA8C69}"/>
              </a:ext>
            </a:extLst>
          </p:cNvPr>
          <p:cNvSpPr>
            <a:spLocks noGrp="1"/>
          </p:cNvSpPr>
          <p:nvPr>
            <p:ph type="pic" idx="17"/>
          </p:nvPr>
        </p:nvSpPr>
        <p:spPr>
          <a:xfrm>
            <a:off x="8037512" y="558798"/>
            <a:ext cx="3314699" cy="2790823"/>
          </a:xfrm>
          <a:prstGeom prst="roundRect">
            <a:avLst>
              <a:gd name="adj" fmla="val 1718"/>
            </a:avLst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7" name="Kuvan paikkamerkki 2">
            <a:extLst>
              <a:ext uri="{FF2B5EF4-FFF2-40B4-BE49-F238E27FC236}">
                <a16:creationId xmlns:a16="http://schemas.microsoft.com/office/drawing/2014/main" id="{957D74BF-ED60-443D-AE14-EAB1FD46B247}"/>
              </a:ext>
            </a:extLst>
          </p:cNvPr>
          <p:cNvSpPr>
            <a:spLocks noGrp="1"/>
          </p:cNvSpPr>
          <p:nvPr>
            <p:ph type="pic" idx="18"/>
          </p:nvPr>
        </p:nvSpPr>
        <p:spPr>
          <a:xfrm>
            <a:off x="4562476" y="3505200"/>
            <a:ext cx="3314700" cy="2695574"/>
          </a:xfrm>
          <a:prstGeom prst="roundRect">
            <a:avLst>
              <a:gd name="adj" fmla="val 1718"/>
            </a:avLst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8" name="Kuvan paikkamerkki 2">
            <a:extLst>
              <a:ext uri="{FF2B5EF4-FFF2-40B4-BE49-F238E27FC236}">
                <a16:creationId xmlns:a16="http://schemas.microsoft.com/office/drawing/2014/main" id="{D00C4A66-D080-4571-A363-710C03484454}"/>
              </a:ext>
            </a:extLst>
          </p:cNvPr>
          <p:cNvSpPr>
            <a:spLocks noGrp="1"/>
          </p:cNvSpPr>
          <p:nvPr>
            <p:ph type="pic" idx="19"/>
          </p:nvPr>
        </p:nvSpPr>
        <p:spPr>
          <a:xfrm>
            <a:off x="8037512" y="3505199"/>
            <a:ext cx="3314701" cy="2695574"/>
          </a:xfrm>
          <a:prstGeom prst="roundRect">
            <a:avLst>
              <a:gd name="adj" fmla="val 1718"/>
            </a:avLst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23" name="Päivämäärän paikkamerkki 3">
            <a:extLst>
              <a:ext uri="{FF2B5EF4-FFF2-40B4-BE49-F238E27FC236}">
                <a16:creationId xmlns:a16="http://schemas.microsoft.com/office/drawing/2014/main" id="{B4F0A6A9-99E5-41AE-9497-D351B3196C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59503" y="6356350"/>
            <a:ext cx="1008017" cy="365125"/>
          </a:xfrm>
        </p:spPr>
        <p:txBody>
          <a:bodyPr/>
          <a:lstStyle/>
          <a:p>
            <a:fld id="{5F33D40F-B22E-45FF-BADA-EE8B5ACB92FA}" type="datetime1">
              <a:rPr lang="fi-FI" smtClean="0"/>
              <a:pPr/>
              <a:t>26.3.2026</a:t>
            </a:fld>
            <a:endParaRPr lang="fi-FI" dirty="0"/>
          </a:p>
        </p:txBody>
      </p:sp>
      <p:sp>
        <p:nvSpPr>
          <p:cNvPr id="26" name="Alatunnisteen paikkamerkki 4">
            <a:extLst>
              <a:ext uri="{FF2B5EF4-FFF2-40B4-BE49-F238E27FC236}">
                <a16:creationId xmlns:a16="http://schemas.microsoft.com/office/drawing/2014/main" id="{0496471C-D20C-48B4-82CE-222D8D6E1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38675" y="6356350"/>
            <a:ext cx="6715124" cy="365125"/>
          </a:xfrm>
        </p:spPr>
        <p:txBody>
          <a:bodyPr lIns="216000"/>
          <a:lstStyle/>
          <a:p>
            <a:endParaRPr lang="fi-FI" dirty="0"/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7964A49C-F78B-374F-21BF-E58FE44316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350581" y="6476453"/>
            <a:ext cx="1892988" cy="124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092052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Keskitetty Teksti + 4 Kuvaa (vaak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Dian numeron paikkamerkki 5">
            <a:extLst>
              <a:ext uri="{FF2B5EF4-FFF2-40B4-BE49-F238E27FC236}">
                <a16:creationId xmlns:a16="http://schemas.microsoft.com/office/drawing/2014/main" id="{E1790DD6-1939-4BAA-A9C4-62ABCA43A1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67520" y="6356349"/>
            <a:ext cx="1071155" cy="365125"/>
          </a:xfrm>
        </p:spPr>
        <p:txBody>
          <a:bodyPr/>
          <a:lstStyle/>
          <a:p>
            <a:r>
              <a:rPr lang="fi-FI" dirty="0"/>
              <a:t>SIVU </a:t>
            </a:r>
            <a:fld id="{395C3D94-F3B0-4BF8-973B-87B4959310A4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269F2821-21E9-433E-9730-0D47F1BF6D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558800"/>
            <a:ext cx="10512424" cy="1498599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defRPr sz="44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FC69C6F5-879D-4843-8A4A-58CDCFB0A5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6249" y="2057399"/>
            <a:ext cx="10515964" cy="1074421"/>
          </a:xfr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1" name="Kuvan paikkamerkki 2">
            <a:extLst>
              <a:ext uri="{FF2B5EF4-FFF2-40B4-BE49-F238E27FC236}">
                <a16:creationId xmlns:a16="http://schemas.microsoft.com/office/drawing/2014/main" id="{E0DF8543-B39E-45AB-B970-D8F2E00B56E8}"/>
              </a:ext>
            </a:extLst>
          </p:cNvPr>
          <p:cNvSpPr>
            <a:spLocks noGrp="1"/>
          </p:cNvSpPr>
          <p:nvPr>
            <p:ph type="pic" idx="16"/>
          </p:nvPr>
        </p:nvSpPr>
        <p:spPr>
          <a:xfrm>
            <a:off x="839788" y="3131821"/>
            <a:ext cx="2476500" cy="2557466"/>
          </a:xfrm>
          <a:prstGeom prst="roundRect">
            <a:avLst>
              <a:gd name="adj" fmla="val 1718"/>
            </a:avLst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2" name="Kuvan paikkamerkki 2">
            <a:extLst>
              <a:ext uri="{FF2B5EF4-FFF2-40B4-BE49-F238E27FC236}">
                <a16:creationId xmlns:a16="http://schemas.microsoft.com/office/drawing/2014/main" id="{11575A0A-9D55-46A8-A5EE-793578D5E110}"/>
              </a:ext>
            </a:extLst>
          </p:cNvPr>
          <p:cNvSpPr>
            <a:spLocks noGrp="1"/>
          </p:cNvSpPr>
          <p:nvPr>
            <p:ph type="pic" idx="23"/>
          </p:nvPr>
        </p:nvSpPr>
        <p:spPr>
          <a:xfrm>
            <a:off x="3510870" y="3131820"/>
            <a:ext cx="2476500" cy="2557466"/>
          </a:xfrm>
          <a:prstGeom prst="roundRect">
            <a:avLst>
              <a:gd name="adj" fmla="val 1718"/>
            </a:avLst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3" name="Kuvan paikkamerkki 2">
            <a:extLst>
              <a:ext uri="{FF2B5EF4-FFF2-40B4-BE49-F238E27FC236}">
                <a16:creationId xmlns:a16="http://schemas.microsoft.com/office/drawing/2014/main" id="{C44380BD-3B63-46EB-83F9-A164167DF9B9}"/>
              </a:ext>
            </a:extLst>
          </p:cNvPr>
          <p:cNvSpPr>
            <a:spLocks noGrp="1"/>
          </p:cNvSpPr>
          <p:nvPr>
            <p:ph type="pic" idx="24"/>
          </p:nvPr>
        </p:nvSpPr>
        <p:spPr>
          <a:xfrm>
            <a:off x="6204630" y="3131820"/>
            <a:ext cx="2476500" cy="2557466"/>
          </a:xfrm>
          <a:prstGeom prst="roundRect">
            <a:avLst>
              <a:gd name="adj" fmla="val 1718"/>
            </a:avLst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4" name="Kuvan paikkamerkki 2">
            <a:extLst>
              <a:ext uri="{FF2B5EF4-FFF2-40B4-BE49-F238E27FC236}">
                <a16:creationId xmlns:a16="http://schemas.microsoft.com/office/drawing/2014/main" id="{7908B87E-9FC5-4ED4-9735-DCF53CF43B53}"/>
              </a:ext>
            </a:extLst>
          </p:cNvPr>
          <p:cNvSpPr>
            <a:spLocks noGrp="1"/>
          </p:cNvSpPr>
          <p:nvPr>
            <p:ph type="pic" idx="25"/>
          </p:nvPr>
        </p:nvSpPr>
        <p:spPr>
          <a:xfrm>
            <a:off x="8875712" y="3131820"/>
            <a:ext cx="2476500" cy="2557466"/>
          </a:xfrm>
          <a:prstGeom prst="roundRect">
            <a:avLst>
              <a:gd name="adj" fmla="val 1718"/>
            </a:avLst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23" name="Päivämäärän paikkamerkki 3">
            <a:extLst>
              <a:ext uri="{FF2B5EF4-FFF2-40B4-BE49-F238E27FC236}">
                <a16:creationId xmlns:a16="http://schemas.microsoft.com/office/drawing/2014/main" id="{17C33DAA-DF4C-4944-9B60-C170EFD531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59503" y="6356350"/>
            <a:ext cx="1008017" cy="365125"/>
          </a:xfrm>
        </p:spPr>
        <p:txBody>
          <a:bodyPr/>
          <a:lstStyle/>
          <a:p>
            <a:fld id="{5F33D40F-B22E-45FF-BADA-EE8B5ACB92FA}" type="datetime1">
              <a:rPr lang="fi-FI" smtClean="0"/>
              <a:pPr/>
              <a:t>26.3.2026</a:t>
            </a:fld>
            <a:endParaRPr lang="fi-FI" dirty="0"/>
          </a:p>
        </p:txBody>
      </p:sp>
      <p:sp>
        <p:nvSpPr>
          <p:cNvPr id="26" name="Alatunnisteen paikkamerkki 4">
            <a:extLst>
              <a:ext uri="{FF2B5EF4-FFF2-40B4-BE49-F238E27FC236}">
                <a16:creationId xmlns:a16="http://schemas.microsoft.com/office/drawing/2014/main" id="{FC00D22C-857D-4299-A8A1-7C79CB3550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38675" y="6356350"/>
            <a:ext cx="6715124" cy="365125"/>
          </a:xfrm>
        </p:spPr>
        <p:txBody>
          <a:bodyPr lIns="216000"/>
          <a:lstStyle/>
          <a:p>
            <a:endParaRPr lang="fi-FI" dirty="0"/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40281E14-8D3A-C5A8-701B-334F49350F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350581" y="6476453"/>
            <a:ext cx="1892988" cy="124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64577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Teksti + 3 Kuvaa (shakki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Dian numeron paikkamerkki 5">
            <a:extLst>
              <a:ext uri="{FF2B5EF4-FFF2-40B4-BE49-F238E27FC236}">
                <a16:creationId xmlns:a16="http://schemas.microsoft.com/office/drawing/2014/main" id="{C1209CAB-118D-4CE0-B371-A872332C03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67520" y="6356349"/>
            <a:ext cx="1071155" cy="365125"/>
          </a:xfrm>
        </p:spPr>
        <p:txBody>
          <a:bodyPr/>
          <a:lstStyle/>
          <a:p>
            <a:r>
              <a:rPr lang="fi-FI" dirty="0"/>
              <a:t>SIVU </a:t>
            </a:r>
            <a:fld id="{395C3D94-F3B0-4BF8-973B-87B4959310A4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28" name="Tekstin paikkamerkki 3">
            <a:extLst>
              <a:ext uri="{FF2B5EF4-FFF2-40B4-BE49-F238E27FC236}">
                <a16:creationId xmlns:a16="http://schemas.microsoft.com/office/drawing/2014/main" id="{FE528FCE-B3E7-46D0-B2EC-C0ED6B74812A}"/>
              </a:ext>
            </a:extLst>
          </p:cNvPr>
          <p:cNvSpPr>
            <a:spLocks noGrp="1"/>
          </p:cNvSpPr>
          <p:nvPr>
            <p:ph type="body" sz="half" idx="23"/>
          </p:nvPr>
        </p:nvSpPr>
        <p:spPr>
          <a:xfrm>
            <a:off x="282339" y="4374605"/>
            <a:ext cx="3378200" cy="1645195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5" name="Kuvan paikkamerkki 5">
            <a:extLst>
              <a:ext uri="{FF2B5EF4-FFF2-40B4-BE49-F238E27FC236}">
                <a16:creationId xmlns:a16="http://schemas.microsoft.com/office/drawing/2014/main" id="{5450B89A-56DE-4B1D-A4DD-D163D2397C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4063800" y="3429000"/>
            <a:ext cx="4064400" cy="3430800"/>
          </a:xfrm>
          <a:prstGeom prst="roundRect">
            <a:avLst>
              <a:gd name="adj" fmla="val 1495"/>
            </a:avLst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fi-FI"/>
              <a:t>Lisää kuva napsauttamalla kuvaketta</a:t>
            </a:r>
            <a:endParaRPr lang="en-GB" dirty="0"/>
          </a:p>
        </p:txBody>
      </p:sp>
      <p:sp>
        <p:nvSpPr>
          <p:cNvPr id="26" name="Kuvan paikkamerkki 5">
            <a:extLst>
              <a:ext uri="{FF2B5EF4-FFF2-40B4-BE49-F238E27FC236}">
                <a16:creationId xmlns:a16="http://schemas.microsoft.com/office/drawing/2014/main" id="{4D26B39C-BD5C-4CD6-A97B-781324DACF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-20820" y="0"/>
            <a:ext cx="4064400" cy="3430800"/>
          </a:xfrm>
          <a:prstGeom prst="roundRect">
            <a:avLst>
              <a:gd name="adj" fmla="val 1495"/>
            </a:avLst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fi-FI"/>
              <a:t>Lisää kuva napsauttamalla kuvaketta</a:t>
            </a:r>
            <a:endParaRPr lang="en-GB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2EC93F10-C8AB-4137-9337-160D669A2B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3724" y="350837"/>
            <a:ext cx="3378199" cy="696914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20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CDA00123-B381-4164-8903-067B1D72F6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403725" y="1056730"/>
            <a:ext cx="3378200" cy="1981745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0" name="Kuvan paikkamerkki 5">
            <a:extLst>
              <a:ext uri="{FF2B5EF4-FFF2-40B4-BE49-F238E27FC236}">
                <a16:creationId xmlns:a16="http://schemas.microsoft.com/office/drawing/2014/main" id="{AF0AFD7C-5BB9-4851-97AE-0A6F2F3EF9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8127600" y="-19323"/>
            <a:ext cx="4064400" cy="3430800"/>
          </a:xfrm>
          <a:prstGeom prst="roundRect">
            <a:avLst>
              <a:gd name="adj" fmla="val 1495"/>
            </a:avLst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fi-FI"/>
              <a:t>Lisää kuva napsauttamalla kuvaketta</a:t>
            </a:r>
            <a:endParaRPr lang="en-GB" dirty="0"/>
          </a:p>
        </p:txBody>
      </p:sp>
      <p:sp>
        <p:nvSpPr>
          <p:cNvPr id="30" name="Tekstin paikkamerkki 3">
            <a:extLst>
              <a:ext uri="{FF2B5EF4-FFF2-40B4-BE49-F238E27FC236}">
                <a16:creationId xmlns:a16="http://schemas.microsoft.com/office/drawing/2014/main" id="{51FA8B2C-6388-4AC6-B01B-40DDD01A7224}"/>
              </a:ext>
            </a:extLst>
          </p:cNvPr>
          <p:cNvSpPr>
            <a:spLocks noGrp="1"/>
          </p:cNvSpPr>
          <p:nvPr>
            <p:ph type="body" sz="half" idx="24"/>
          </p:nvPr>
        </p:nvSpPr>
        <p:spPr>
          <a:xfrm>
            <a:off x="8466462" y="4365627"/>
            <a:ext cx="3378200" cy="1654174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9" name="Päivämäärän paikkamerkki 3">
            <a:extLst>
              <a:ext uri="{FF2B5EF4-FFF2-40B4-BE49-F238E27FC236}">
                <a16:creationId xmlns:a16="http://schemas.microsoft.com/office/drawing/2014/main" id="{D22B427B-80F5-47BA-A224-2AC72AA039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59503" y="6356350"/>
            <a:ext cx="1008017" cy="365125"/>
          </a:xfrm>
        </p:spPr>
        <p:txBody>
          <a:bodyPr/>
          <a:lstStyle/>
          <a:p>
            <a:fld id="{5F33D40F-B22E-45FF-BADA-EE8B5ACB92FA}" type="datetime1">
              <a:rPr lang="fi-FI" smtClean="0"/>
              <a:pPr/>
              <a:t>26.3.2026</a:t>
            </a:fld>
            <a:endParaRPr lang="fi-FI" dirty="0"/>
          </a:p>
        </p:txBody>
      </p:sp>
      <p:sp>
        <p:nvSpPr>
          <p:cNvPr id="23" name="Alatunnisteen paikkamerkki 4">
            <a:extLst>
              <a:ext uri="{FF2B5EF4-FFF2-40B4-BE49-F238E27FC236}">
                <a16:creationId xmlns:a16="http://schemas.microsoft.com/office/drawing/2014/main" id="{4EAAE082-E0BA-4B73-8812-36C49F349F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38675" y="6356350"/>
            <a:ext cx="6715124" cy="365125"/>
          </a:xfrm>
        </p:spPr>
        <p:txBody>
          <a:bodyPr lIns="216000"/>
          <a:lstStyle/>
          <a:p>
            <a:endParaRPr lang="fi-FI" dirty="0"/>
          </a:p>
        </p:txBody>
      </p:sp>
      <p:sp>
        <p:nvSpPr>
          <p:cNvPr id="6" name="Tekstin paikkamerkki 5">
            <a:extLst>
              <a:ext uri="{FF2B5EF4-FFF2-40B4-BE49-F238E27FC236}">
                <a16:creationId xmlns:a16="http://schemas.microsoft.com/office/drawing/2014/main" id="{50A1E954-7937-D974-B89D-FD29711167D9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282575" y="3592513"/>
            <a:ext cx="3378200" cy="773112"/>
          </a:xfrm>
        </p:spPr>
        <p:txBody>
          <a:bodyPr/>
          <a:lstStyle>
            <a:lvl1pPr marL="0" indent="0">
              <a:buNone/>
              <a:defRPr sz="2000">
                <a:solidFill>
                  <a:schemeClr val="accent3"/>
                </a:solidFill>
              </a:defRPr>
            </a:lvl1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8" name="Tekstin paikkamerkki 7">
            <a:extLst>
              <a:ext uri="{FF2B5EF4-FFF2-40B4-BE49-F238E27FC236}">
                <a16:creationId xmlns:a16="http://schemas.microsoft.com/office/drawing/2014/main" id="{A75562E3-7895-6C86-8DD2-2A442D3AD6B3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466138" y="3541713"/>
            <a:ext cx="3378200" cy="823912"/>
          </a:xfrm>
        </p:spPr>
        <p:txBody>
          <a:bodyPr/>
          <a:lstStyle>
            <a:lvl1pPr marL="0" indent="0">
              <a:buNone/>
              <a:defRPr sz="2000">
                <a:solidFill>
                  <a:schemeClr val="accent3"/>
                </a:solidFill>
              </a:defRPr>
            </a:lvl1pPr>
            <a:lvl2pPr marL="457200" indent="0">
              <a:buNone/>
              <a:defRPr sz="2000">
                <a:solidFill>
                  <a:schemeClr val="accent3"/>
                </a:solidFill>
              </a:defRPr>
            </a:lvl2pPr>
            <a:lvl3pPr marL="914400" indent="0">
              <a:buNone/>
              <a:defRPr sz="2000">
                <a:solidFill>
                  <a:schemeClr val="accent3"/>
                </a:solidFill>
              </a:defRPr>
            </a:lvl3pPr>
            <a:lvl4pPr marL="1371600" indent="0">
              <a:buNone/>
              <a:defRPr sz="2000">
                <a:solidFill>
                  <a:schemeClr val="accent3"/>
                </a:solidFill>
              </a:defRPr>
            </a:lvl4pPr>
            <a:lvl5pPr marL="1828800" indent="0">
              <a:buNone/>
              <a:defRPr sz="2000">
                <a:solidFill>
                  <a:schemeClr val="accent3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84F74340-95B3-EFB7-351A-909BB6538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350581" y="6476453"/>
            <a:ext cx="1892988" cy="124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771670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Dian numeron paikkamerkki 5">
            <a:extLst>
              <a:ext uri="{FF2B5EF4-FFF2-40B4-BE49-F238E27FC236}">
                <a16:creationId xmlns:a16="http://schemas.microsoft.com/office/drawing/2014/main" id="{3D7BC881-CFF2-41A2-9D0D-FB2F27AD82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67520" y="6356349"/>
            <a:ext cx="1071155" cy="365125"/>
          </a:xfrm>
        </p:spPr>
        <p:txBody>
          <a:bodyPr/>
          <a:lstStyle/>
          <a:p>
            <a:r>
              <a:rPr lang="fi-FI" dirty="0"/>
              <a:t>SIVU </a:t>
            </a:r>
            <a:fld id="{395C3D94-F3B0-4BF8-973B-87B4959310A4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269F2821-21E9-433E-9730-0D47F1BF6D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558800"/>
            <a:ext cx="10512423" cy="1498599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defRPr sz="44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FC69C6F5-879D-4843-8A4A-58CDCFB0A5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257278" y="2057399"/>
            <a:ext cx="5677444" cy="529475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Median paikkamerkki 4">
            <a:extLst>
              <a:ext uri="{FF2B5EF4-FFF2-40B4-BE49-F238E27FC236}">
                <a16:creationId xmlns:a16="http://schemas.microsoft.com/office/drawing/2014/main" id="{DF388512-20EC-4F93-811A-61870F4133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>
          <a:xfrm>
            <a:off x="3257278" y="2779804"/>
            <a:ext cx="5417012" cy="3047069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fi-FI"/>
              <a:t>Lisää medialeike napsauttamalla kuvaketta</a:t>
            </a:r>
            <a:endParaRPr lang="en-GB" dirty="0"/>
          </a:p>
        </p:txBody>
      </p:sp>
      <p:sp>
        <p:nvSpPr>
          <p:cNvPr id="17" name="Päivämäärän paikkamerkki 3">
            <a:extLst>
              <a:ext uri="{FF2B5EF4-FFF2-40B4-BE49-F238E27FC236}">
                <a16:creationId xmlns:a16="http://schemas.microsoft.com/office/drawing/2014/main" id="{318BA83B-2B23-42DD-BF84-AE5307AA4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59503" y="6356350"/>
            <a:ext cx="1008017" cy="365125"/>
          </a:xfrm>
        </p:spPr>
        <p:txBody>
          <a:bodyPr/>
          <a:lstStyle/>
          <a:p>
            <a:fld id="{5F33D40F-B22E-45FF-BADA-EE8B5ACB92FA}" type="datetime1">
              <a:rPr lang="fi-FI" smtClean="0"/>
              <a:pPr/>
              <a:t>26.3.2026</a:t>
            </a:fld>
            <a:endParaRPr lang="fi-FI" dirty="0"/>
          </a:p>
        </p:txBody>
      </p:sp>
      <p:sp>
        <p:nvSpPr>
          <p:cNvPr id="20" name="Alatunnisteen paikkamerkki 4">
            <a:extLst>
              <a:ext uri="{FF2B5EF4-FFF2-40B4-BE49-F238E27FC236}">
                <a16:creationId xmlns:a16="http://schemas.microsoft.com/office/drawing/2014/main" id="{BC08F716-3B02-4627-963F-9A9209A92C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38675" y="6356350"/>
            <a:ext cx="6715124" cy="365125"/>
          </a:xfrm>
        </p:spPr>
        <p:txBody>
          <a:bodyPr lIns="216000"/>
          <a:lstStyle/>
          <a:p>
            <a:endParaRPr lang="fi-FI" dirty="0"/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179CEADF-568C-19AF-44B9-B47A66CD5C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350581" y="6476453"/>
            <a:ext cx="1892988" cy="124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387155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Kaavio oike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Dian numeron paikkamerkki 5">
            <a:extLst>
              <a:ext uri="{FF2B5EF4-FFF2-40B4-BE49-F238E27FC236}">
                <a16:creationId xmlns:a16="http://schemas.microsoft.com/office/drawing/2014/main" id="{CA7C7CC7-1290-4210-9708-D4DC410197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67520" y="6356349"/>
            <a:ext cx="1071155" cy="365125"/>
          </a:xfrm>
        </p:spPr>
        <p:txBody>
          <a:bodyPr/>
          <a:lstStyle/>
          <a:p>
            <a:r>
              <a:rPr lang="fi-FI" dirty="0"/>
              <a:t>SIVU </a:t>
            </a:r>
            <a:fld id="{395C3D94-F3B0-4BF8-973B-87B4959310A4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269F2821-21E9-433E-9730-0D47F1BF6D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558800"/>
            <a:ext cx="10512422" cy="1498599"/>
          </a:xfrm>
        </p:spPr>
        <p:txBody>
          <a:bodyPr anchor="ctr">
            <a:normAutofit/>
          </a:bodyPr>
          <a:lstStyle>
            <a:lvl1pPr>
              <a:lnSpc>
                <a:spcPct val="100000"/>
              </a:lnSpc>
              <a:defRPr sz="44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FC69C6F5-879D-4843-8A4A-58CDCFB0A5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057399"/>
            <a:ext cx="3808412" cy="3829051"/>
          </a:xfr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Kaavion paikkamerkki 4">
            <a:extLst>
              <a:ext uri="{FF2B5EF4-FFF2-40B4-BE49-F238E27FC236}">
                <a16:creationId xmlns:a16="http://schemas.microsoft.com/office/drawing/2014/main" id="{E9C63D64-D247-4679-8CDF-EBB551FA8A84}"/>
              </a:ext>
            </a:extLst>
          </p:cNvPr>
          <p:cNvSpPr>
            <a:spLocks noGrp="1"/>
          </p:cNvSpPr>
          <p:nvPr>
            <p:ph type="chart" sz="quarter" idx="21"/>
          </p:nvPr>
        </p:nvSpPr>
        <p:spPr>
          <a:xfrm>
            <a:off x="5019675" y="2057401"/>
            <a:ext cx="6332535" cy="3829050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>
            <a:lvl1pPr>
              <a:defRPr sz="2000"/>
            </a:lvl1pPr>
          </a:lstStyle>
          <a:p>
            <a:r>
              <a:rPr lang="fi-FI"/>
              <a:t>Lisää kaavio napsauttamalla kuvaketta</a:t>
            </a:r>
            <a:endParaRPr lang="en-GB"/>
          </a:p>
        </p:txBody>
      </p:sp>
      <p:sp>
        <p:nvSpPr>
          <p:cNvPr id="17" name="Päivämäärän paikkamerkki 3">
            <a:extLst>
              <a:ext uri="{FF2B5EF4-FFF2-40B4-BE49-F238E27FC236}">
                <a16:creationId xmlns:a16="http://schemas.microsoft.com/office/drawing/2014/main" id="{C61EAE2B-014C-4E8B-9607-FC735776F1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59503" y="6356350"/>
            <a:ext cx="1008017" cy="365125"/>
          </a:xfrm>
        </p:spPr>
        <p:txBody>
          <a:bodyPr/>
          <a:lstStyle/>
          <a:p>
            <a:fld id="{5F33D40F-B22E-45FF-BADA-EE8B5ACB92FA}" type="datetime1">
              <a:rPr lang="fi-FI" smtClean="0"/>
              <a:pPr/>
              <a:t>26.3.2026</a:t>
            </a:fld>
            <a:endParaRPr lang="fi-FI" dirty="0"/>
          </a:p>
        </p:txBody>
      </p:sp>
      <p:sp>
        <p:nvSpPr>
          <p:cNvPr id="20" name="Alatunnisteen paikkamerkki 4">
            <a:extLst>
              <a:ext uri="{FF2B5EF4-FFF2-40B4-BE49-F238E27FC236}">
                <a16:creationId xmlns:a16="http://schemas.microsoft.com/office/drawing/2014/main" id="{7467FA11-E768-425D-9297-34E66315D8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38675" y="6356350"/>
            <a:ext cx="6715124" cy="365125"/>
          </a:xfrm>
        </p:spPr>
        <p:txBody>
          <a:bodyPr lIns="216000"/>
          <a:lstStyle/>
          <a:p>
            <a:endParaRPr lang="fi-FI" dirty="0"/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956F9DFC-9B45-067C-BB42-56A5FFCA40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350581" y="6476453"/>
            <a:ext cx="1892988" cy="124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588590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Kaavio 2 kp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Dian numeron paikkamerkki 5">
            <a:extLst>
              <a:ext uri="{FF2B5EF4-FFF2-40B4-BE49-F238E27FC236}">
                <a16:creationId xmlns:a16="http://schemas.microsoft.com/office/drawing/2014/main" id="{A9663ADD-0E94-4940-8561-7762E51381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67520" y="6356349"/>
            <a:ext cx="1071155" cy="365125"/>
          </a:xfrm>
        </p:spPr>
        <p:txBody>
          <a:bodyPr/>
          <a:lstStyle/>
          <a:p>
            <a:r>
              <a:rPr lang="fi-FI" dirty="0"/>
              <a:t>SIVU </a:t>
            </a:r>
            <a:fld id="{395C3D94-F3B0-4BF8-973B-87B4959310A4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269F2821-21E9-433E-9730-0D47F1BF6D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558800"/>
            <a:ext cx="10512424" cy="1498599"/>
          </a:xfrm>
        </p:spPr>
        <p:txBody>
          <a:bodyPr anchor="ctr">
            <a:normAutofit/>
          </a:bodyPr>
          <a:lstStyle>
            <a:lvl1pPr>
              <a:lnSpc>
                <a:spcPct val="100000"/>
              </a:lnSpc>
              <a:defRPr sz="4400"/>
            </a:lvl1pPr>
          </a:lstStyle>
          <a:p>
            <a:r>
              <a:rPr lang="fi-FI" dirty="0"/>
              <a:t>Otsikko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FC69C6F5-879D-4843-8A4A-58CDCFB0A567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5056187" cy="885825"/>
          </a:xfr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dirty="0"/>
              <a:t>Alaotsikko</a:t>
            </a:r>
          </a:p>
        </p:txBody>
      </p:sp>
      <p:sp>
        <p:nvSpPr>
          <p:cNvPr id="5" name="Kaavion paikkamerkki 4">
            <a:extLst>
              <a:ext uri="{FF2B5EF4-FFF2-40B4-BE49-F238E27FC236}">
                <a16:creationId xmlns:a16="http://schemas.microsoft.com/office/drawing/2014/main" id="{E9C63D64-D247-4679-8CDF-EBB551FA8A84}"/>
              </a:ext>
            </a:extLst>
          </p:cNvPr>
          <p:cNvSpPr>
            <a:spLocks noGrp="1"/>
          </p:cNvSpPr>
          <p:nvPr>
            <p:ph type="chart" sz="quarter" idx="21"/>
          </p:nvPr>
        </p:nvSpPr>
        <p:spPr>
          <a:xfrm>
            <a:off x="839788" y="2943224"/>
            <a:ext cx="5056187" cy="3000376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>
            <a:lvl1pPr>
              <a:defRPr sz="2000"/>
            </a:lvl1pPr>
          </a:lstStyle>
          <a:p>
            <a:r>
              <a:rPr lang="fi-FI"/>
              <a:t>Lisää kaavio napsauttamalla kuvaketta</a:t>
            </a:r>
            <a:endParaRPr lang="en-GB" dirty="0"/>
          </a:p>
        </p:txBody>
      </p:sp>
      <p:sp>
        <p:nvSpPr>
          <p:cNvPr id="10" name="Tekstin paikkamerkki 3">
            <a:extLst>
              <a:ext uri="{FF2B5EF4-FFF2-40B4-BE49-F238E27FC236}">
                <a16:creationId xmlns:a16="http://schemas.microsoft.com/office/drawing/2014/main" id="{EA83E5D6-65BE-4A16-B769-078D0CAC4FE0}"/>
              </a:ext>
            </a:extLst>
          </p:cNvPr>
          <p:cNvSpPr>
            <a:spLocks noGrp="1"/>
          </p:cNvSpPr>
          <p:nvPr>
            <p:ph type="body" sz="half" idx="22" hasCustomPrompt="1"/>
          </p:nvPr>
        </p:nvSpPr>
        <p:spPr>
          <a:xfrm>
            <a:off x="6172201" y="2057399"/>
            <a:ext cx="5180012" cy="885825"/>
          </a:xfr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dirty="0"/>
              <a:t>Alaotsikko</a:t>
            </a:r>
          </a:p>
        </p:txBody>
      </p:sp>
      <p:sp>
        <p:nvSpPr>
          <p:cNvPr id="11" name="Kaavion paikkamerkki 4">
            <a:extLst>
              <a:ext uri="{FF2B5EF4-FFF2-40B4-BE49-F238E27FC236}">
                <a16:creationId xmlns:a16="http://schemas.microsoft.com/office/drawing/2014/main" id="{34EE46F5-3FD0-48A0-8B5F-915B3787CE4C}"/>
              </a:ext>
            </a:extLst>
          </p:cNvPr>
          <p:cNvSpPr>
            <a:spLocks noGrp="1"/>
          </p:cNvSpPr>
          <p:nvPr>
            <p:ph type="chart" sz="quarter" idx="23"/>
          </p:nvPr>
        </p:nvSpPr>
        <p:spPr>
          <a:xfrm>
            <a:off x="6172200" y="2943223"/>
            <a:ext cx="5180012" cy="3000376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>
            <a:lvl1pPr>
              <a:defRPr sz="2000"/>
            </a:lvl1pPr>
          </a:lstStyle>
          <a:p>
            <a:r>
              <a:rPr lang="fi-FI"/>
              <a:t>Lisää kaavio napsauttamalla kuvaketta</a:t>
            </a:r>
            <a:endParaRPr lang="en-GB" dirty="0"/>
          </a:p>
        </p:txBody>
      </p:sp>
      <p:sp>
        <p:nvSpPr>
          <p:cNvPr id="20" name="Päivämäärän paikkamerkki 3">
            <a:extLst>
              <a:ext uri="{FF2B5EF4-FFF2-40B4-BE49-F238E27FC236}">
                <a16:creationId xmlns:a16="http://schemas.microsoft.com/office/drawing/2014/main" id="{37319AEC-4B7E-41EF-ABD5-AE26BC090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59503" y="6356350"/>
            <a:ext cx="1008017" cy="365125"/>
          </a:xfrm>
        </p:spPr>
        <p:txBody>
          <a:bodyPr/>
          <a:lstStyle/>
          <a:p>
            <a:fld id="{5F33D40F-B22E-45FF-BADA-EE8B5ACB92FA}" type="datetime1">
              <a:rPr lang="fi-FI" smtClean="0"/>
              <a:pPr/>
              <a:t>26.3.2026</a:t>
            </a:fld>
            <a:endParaRPr lang="fi-FI" dirty="0"/>
          </a:p>
        </p:txBody>
      </p:sp>
      <p:sp>
        <p:nvSpPr>
          <p:cNvPr id="23" name="Alatunnisteen paikkamerkki 4">
            <a:extLst>
              <a:ext uri="{FF2B5EF4-FFF2-40B4-BE49-F238E27FC236}">
                <a16:creationId xmlns:a16="http://schemas.microsoft.com/office/drawing/2014/main" id="{EF6D34A8-9C65-46E2-B152-75D11FC23C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38675" y="6356350"/>
            <a:ext cx="6715124" cy="365125"/>
          </a:xfrm>
        </p:spPr>
        <p:txBody>
          <a:bodyPr lIns="216000"/>
          <a:lstStyle/>
          <a:p>
            <a:endParaRPr lang="fi-FI" dirty="0"/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6558E879-3D65-A007-6B69-6A3B9D543D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350581" y="6476453"/>
            <a:ext cx="1892988" cy="124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801983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Kaavio ilman teksti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Dian numeron paikkamerkki 5">
            <a:extLst>
              <a:ext uri="{FF2B5EF4-FFF2-40B4-BE49-F238E27FC236}">
                <a16:creationId xmlns:a16="http://schemas.microsoft.com/office/drawing/2014/main" id="{9016A027-13D8-4BB8-B8BA-A6FFC48017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67520" y="6356349"/>
            <a:ext cx="1071155" cy="365125"/>
          </a:xfrm>
        </p:spPr>
        <p:txBody>
          <a:bodyPr/>
          <a:lstStyle/>
          <a:p>
            <a:r>
              <a:rPr lang="fi-FI" dirty="0"/>
              <a:t>SIVU </a:t>
            </a:r>
            <a:fld id="{395C3D94-F3B0-4BF8-973B-87B4959310A4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5" name="Kaavion paikkamerkki 4">
            <a:extLst>
              <a:ext uri="{FF2B5EF4-FFF2-40B4-BE49-F238E27FC236}">
                <a16:creationId xmlns:a16="http://schemas.microsoft.com/office/drawing/2014/main" id="{E9C63D64-D247-4679-8CDF-EBB551FA8A84}"/>
              </a:ext>
            </a:extLst>
          </p:cNvPr>
          <p:cNvSpPr>
            <a:spLocks noGrp="1"/>
          </p:cNvSpPr>
          <p:nvPr>
            <p:ph type="chart" sz="quarter" idx="21"/>
          </p:nvPr>
        </p:nvSpPr>
        <p:spPr>
          <a:xfrm>
            <a:off x="839789" y="676275"/>
            <a:ext cx="10512422" cy="5210176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>
            <a:lvl1pPr>
              <a:defRPr sz="2000"/>
            </a:lvl1pPr>
          </a:lstStyle>
          <a:p>
            <a:r>
              <a:rPr lang="fi-FI"/>
              <a:t>Lisää kaavio napsauttamalla kuvaketta</a:t>
            </a:r>
            <a:endParaRPr lang="en-GB" dirty="0"/>
          </a:p>
        </p:txBody>
      </p:sp>
      <p:sp>
        <p:nvSpPr>
          <p:cNvPr id="13" name="Päivämäärän paikkamerkki 3">
            <a:extLst>
              <a:ext uri="{FF2B5EF4-FFF2-40B4-BE49-F238E27FC236}">
                <a16:creationId xmlns:a16="http://schemas.microsoft.com/office/drawing/2014/main" id="{8F6BC17A-856D-44D2-869D-ABAD3E5C9D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59503" y="6356350"/>
            <a:ext cx="1008017" cy="365125"/>
          </a:xfrm>
        </p:spPr>
        <p:txBody>
          <a:bodyPr/>
          <a:lstStyle/>
          <a:p>
            <a:fld id="{5F33D40F-B22E-45FF-BADA-EE8B5ACB92FA}" type="datetime1">
              <a:rPr lang="fi-FI" smtClean="0"/>
              <a:pPr/>
              <a:t>26.3.2026</a:t>
            </a:fld>
            <a:endParaRPr lang="fi-FI" dirty="0"/>
          </a:p>
        </p:txBody>
      </p:sp>
      <p:sp>
        <p:nvSpPr>
          <p:cNvPr id="18" name="Alatunnisteen paikkamerkki 4">
            <a:extLst>
              <a:ext uri="{FF2B5EF4-FFF2-40B4-BE49-F238E27FC236}">
                <a16:creationId xmlns:a16="http://schemas.microsoft.com/office/drawing/2014/main" id="{7298BF68-8D36-4763-B288-DA8C28EFA2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38675" y="6356350"/>
            <a:ext cx="6715124" cy="365125"/>
          </a:xfrm>
        </p:spPr>
        <p:txBody>
          <a:bodyPr lIns="216000"/>
          <a:lstStyle/>
          <a:p>
            <a:endParaRPr lang="fi-FI" dirty="0"/>
          </a:p>
        </p:txBody>
      </p:sp>
      <p:pic>
        <p:nvPicPr>
          <p:cNvPr id="2" name="Kuva 1">
            <a:extLst>
              <a:ext uri="{FF2B5EF4-FFF2-40B4-BE49-F238E27FC236}">
                <a16:creationId xmlns:a16="http://schemas.microsoft.com/office/drawing/2014/main" id="{DEA4344C-7B6D-5EA6-0959-50F19AE82E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350581" y="6476453"/>
            <a:ext cx="1892988" cy="124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06012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69" y="476672"/>
            <a:ext cx="3360372" cy="1224136"/>
          </a:xfrm>
        </p:spPr>
        <p:txBody>
          <a:bodyPr anchor="b"/>
          <a:lstStyle>
            <a:lvl1pPr algn="l">
              <a:lnSpc>
                <a:spcPts val="2500"/>
              </a:lnSpc>
              <a:defRPr sz="2000" b="1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31904" y="476673"/>
            <a:ext cx="5472608" cy="5544616"/>
          </a:xfrm>
        </p:spPr>
        <p:txBody>
          <a:bodyPr/>
          <a:lstStyle>
            <a:lvl1pPr>
              <a:lnSpc>
                <a:spcPct val="100000"/>
              </a:lnSpc>
              <a:defRPr sz="2000"/>
            </a:lvl1pPr>
            <a:lvl2pPr>
              <a:lnSpc>
                <a:spcPct val="100000"/>
              </a:lnSpc>
              <a:defRPr sz="2000"/>
            </a:lvl2pPr>
            <a:lvl3pPr>
              <a:lnSpc>
                <a:spcPct val="100000"/>
              </a:lnSpc>
              <a:defRPr sz="1800"/>
            </a:lvl3pPr>
            <a:lvl4pPr>
              <a:lnSpc>
                <a:spcPct val="100000"/>
              </a:lnSpc>
              <a:defRPr sz="1800"/>
            </a:lvl4pPr>
            <a:lvl5pPr>
              <a:lnSpc>
                <a:spcPct val="100000"/>
              </a:lnSpc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67" y="1844825"/>
            <a:ext cx="3360373" cy="4176465"/>
          </a:xfrm>
        </p:spPr>
        <p:txBody>
          <a:bodyPr/>
          <a:lstStyle>
            <a:lvl1pPr marL="0" indent="0">
              <a:lnSpc>
                <a:spcPts val="1800"/>
              </a:lnSpc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78060809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 Välidia tyhjä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D06228B-6487-48DF-A8A3-C29EDBA688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4624" y="714103"/>
            <a:ext cx="6709913" cy="1702593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/>
            </a:lvl1pPr>
          </a:lstStyle>
          <a:p>
            <a:r>
              <a:rPr lang="fi-FI" dirty="0"/>
              <a:t>Lisää otsikko</a:t>
            </a:r>
          </a:p>
        </p:txBody>
      </p:sp>
      <p:sp>
        <p:nvSpPr>
          <p:cNvPr id="8" name="Alaotsikko 2">
            <a:extLst>
              <a:ext uri="{FF2B5EF4-FFF2-40B4-BE49-F238E27FC236}">
                <a16:creationId xmlns:a16="http://schemas.microsoft.com/office/drawing/2014/main" id="{60123988-452A-49E5-8271-217CD20AA61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44626" y="2416696"/>
            <a:ext cx="4933364" cy="1012304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Alaotsikko</a:t>
            </a:r>
          </a:p>
        </p:txBody>
      </p:sp>
      <p:sp>
        <p:nvSpPr>
          <p:cNvPr id="16" name="Päivämäärän paikkamerkki 3">
            <a:extLst>
              <a:ext uri="{FF2B5EF4-FFF2-40B4-BE49-F238E27FC236}">
                <a16:creationId xmlns:a16="http://schemas.microsoft.com/office/drawing/2014/main" id="{F5925BE2-AF77-497F-BF92-EFDE24BAEC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59503" y="6356350"/>
            <a:ext cx="1008017" cy="365125"/>
          </a:xfrm>
        </p:spPr>
        <p:txBody>
          <a:bodyPr/>
          <a:lstStyle/>
          <a:p>
            <a:fld id="{5F33D40F-B22E-45FF-BADA-EE8B5ACB92FA}" type="datetime1">
              <a:rPr lang="fi-FI" smtClean="0"/>
              <a:pPr/>
              <a:t>26.3.2026</a:t>
            </a:fld>
            <a:endParaRPr lang="fi-FI" dirty="0"/>
          </a:p>
        </p:txBody>
      </p:sp>
      <p:sp>
        <p:nvSpPr>
          <p:cNvPr id="18" name="Dian numeron paikkamerkki 5">
            <a:extLst>
              <a:ext uri="{FF2B5EF4-FFF2-40B4-BE49-F238E27FC236}">
                <a16:creationId xmlns:a16="http://schemas.microsoft.com/office/drawing/2014/main" id="{ED300B1D-AD41-4915-9401-2AC46ADB00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67520" y="6356349"/>
            <a:ext cx="1071155" cy="365125"/>
          </a:xfrm>
        </p:spPr>
        <p:txBody>
          <a:bodyPr/>
          <a:lstStyle/>
          <a:p>
            <a:r>
              <a:rPr lang="fi-FI" dirty="0"/>
              <a:t>SIVU </a:t>
            </a:r>
            <a:fld id="{395C3D94-F3B0-4BF8-973B-87B4959310A4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9" name="Alatunnisteen paikkamerkki 4">
            <a:extLst>
              <a:ext uri="{FF2B5EF4-FFF2-40B4-BE49-F238E27FC236}">
                <a16:creationId xmlns:a16="http://schemas.microsoft.com/office/drawing/2014/main" id="{9333DD25-6477-4203-AA4A-3430D64174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38675" y="6356350"/>
            <a:ext cx="6715124" cy="365125"/>
          </a:xfrm>
        </p:spPr>
        <p:txBody>
          <a:bodyPr lIns="216000"/>
          <a:lstStyle/>
          <a:p>
            <a:endParaRPr lang="fi-FI" dirty="0"/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3B159C11-6C35-AAD7-D5B4-61D3F8F9FA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350581" y="6476453"/>
            <a:ext cx="1892988" cy="124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42886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 Välidia huoneisto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D06228B-6487-48DF-A8A3-C29EDBA688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2949" y="709703"/>
            <a:ext cx="6711587" cy="1706993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/>
            </a:lvl1pPr>
          </a:lstStyle>
          <a:p>
            <a:r>
              <a:rPr lang="fi-FI" dirty="0"/>
              <a:t>Lisää otsikko</a:t>
            </a:r>
          </a:p>
        </p:txBody>
      </p:sp>
      <p:sp>
        <p:nvSpPr>
          <p:cNvPr id="10" name="Alaotsikko 2">
            <a:extLst>
              <a:ext uri="{FF2B5EF4-FFF2-40B4-BE49-F238E27FC236}">
                <a16:creationId xmlns:a16="http://schemas.microsoft.com/office/drawing/2014/main" id="{E7FB459B-B885-4508-BD4D-F6D0892690D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44626" y="2416696"/>
            <a:ext cx="4933364" cy="1012304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Alaotsikko</a:t>
            </a:r>
          </a:p>
        </p:txBody>
      </p:sp>
      <p:sp>
        <p:nvSpPr>
          <p:cNvPr id="16" name="Päivämäärän paikkamerkki 3">
            <a:extLst>
              <a:ext uri="{FF2B5EF4-FFF2-40B4-BE49-F238E27FC236}">
                <a16:creationId xmlns:a16="http://schemas.microsoft.com/office/drawing/2014/main" id="{F4B705B8-CA8A-4400-8457-6B5BAA051C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59503" y="6356350"/>
            <a:ext cx="1008017" cy="365125"/>
          </a:xfrm>
        </p:spPr>
        <p:txBody>
          <a:bodyPr/>
          <a:lstStyle/>
          <a:p>
            <a:fld id="{5F33D40F-B22E-45FF-BADA-EE8B5ACB92FA}" type="datetime1">
              <a:rPr lang="fi-FI" smtClean="0"/>
              <a:pPr/>
              <a:t>26.3.2026</a:t>
            </a:fld>
            <a:endParaRPr lang="fi-FI" dirty="0"/>
          </a:p>
        </p:txBody>
      </p:sp>
      <p:sp>
        <p:nvSpPr>
          <p:cNvPr id="18" name="Dian numeron paikkamerkki 5">
            <a:extLst>
              <a:ext uri="{FF2B5EF4-FFF2-40B4-BE49-F238E27FC236}">
                <a16:creationId xmlns:a16="http://schemas.microsoft.com/office/drawing/2014/main" id="{2B1BB404-1782-4200-9EBB-8E2C086299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67520" y="6356349"/>
            <a:ext cx="1071155" cy="365125"/>
          </a:xfrm>
        </p:spPr>
        <p:txBody>
          <a:bodyPr/>
          <a:lstStyle/>
          <a:p>
            <a:r>
              <a:rPr lang="fi-FI" dirty="0"/>
              <a:t>SIVU </a:t>
            </a:r>
            <a:fld id="{395C3D94-F3B0-4BF8-973B-87B4959310A4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9" name="Alatunnisteen paikkamerkki 4">
            <a:extLst>
              <a:ext uri="{FF2B5EF4-FFF2-40B4-BE49-F238E27FC236}">
                <a16:creationId xmlns:a16="http://schemas.microsoft.com/office/drawing/2014/main" id="{C4A9FA74-3D9B-4F1D-8469-5A8C04424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38675" y="6356350"/>
            <a:ext cx="6715124" cy="365125"/>
          </a:xfrm>
        </p:spPr>
        <p:txBody>
          <a:bodyPr lIns="216000"/>
          <a:lstStyle/>
          <a:p>
            <a:endParaRPr lang="fi-FI" dirty="0"/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D829629B-3F0A-85B5-70AB-858D1BCFDE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350581" y="6476453"/>
            <a:ext cx="1892988" cy="124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78031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 Välidia tutkimu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D06228B-6487-48DF-A8A3-C29EDBA688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2949" y="718411"/>
            <a:ext cx="6711587" cy="1698285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/>
            </a:lvl1pPr>
          </a:lstStyle>
          <a:p>
            <a:r>
              <a:rPr lang="fi-FI" dirty="0"/>
              <a:t>Lisää otsikko</a:t>
            </a:r>
          </a:p>
        </p:txBody>
      </p:sp>
      <p:sp>
        <p:nvSpPr>
          <p:cNvPr id="9" name="Alaotsikko 2">
            <a:extLst>
              <a:ext uri="{FF2B5EF4-FFF2-40B4-BE49-F238E27FC236}">
                <a16:creationId xmlns:a16="http://schemas.microsoft.com/office/drawing/2014/main" id="{0A55583A-0263-4968-8D89-D2CF5DD094B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44626" y="2416696"/>
            <a:ext cx="4933364" cy="1012304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Alaotsikko</a:t>
            </a:r>
          </a:p>
        </p:txBody>
      </p:sp>
      <p:sp>
        <p:nvSpPr>
          <p:cNvPr id="16" name="Päivämäärän paikkamerkki 3">
            <a:extLst>
              <a:ext uri="{FF2B5EF4-FFF2-40B4-BE49-F238E27FC236}">
                <a16:creationId xmlns:a16="http://schemas.microsoft.com/office/drawing/2014/main" id="{05FEE77E-2F24-4AF6-87B8-D55FCC420E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59503" y="6356350"/>
            <a:ext cx="1008017" cy="365125"/>
          </a:xfrm>
        </p:spPr>
        <p:txBody>
          <a:bodyPr/>
          <a:lstStyle/>
          <a:p>
            <a:fld id="{5F33D40F-B22E-45FF-BADA-EE8B5ACB92FA}" type="datetime1">
              <a:rPr lang="fi-FI" smtClean="0"/>
              <a:pPr/>
              <a:t>26.3.2026</a:t>
            </a:fld>
            <a:endParaRPr lang="fi-FI" dirty="0"/>
          </a:p>
        </p:txBody>
      </p:sp>
      <p:sp>
        <p:nvSpPr>
          <p:cNvPr id="18" name="Dian numeron paikkamerkki 5">
            <a:extLst>
              <a:ext uri="{FF2B5EF4-FFF2-40B4-BE49-F238E27FC236}">
                <a16:creationId xmlns:a16="http://schemas.microsoft.com/office/drawing/2014/main" id="{C1C331AD-886E-4A5F-AF89-AEEE6F9C9D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67520" y="6356349"/>
            <a:ext cx="1071155" cy="365125"/>
          </a:xfrm>
        </p:spPr>
        <p:txBody>
          <a:bodyPr/>
          <a:lstStyle/>
          <a:p>
            <a:r>
              <a:rPr lang="fi-FI" dirty="0"/>
              <a:t>SIVU </a:t>
            </a:r>
            <a:fld id="{395C3D94-F3B0-4BF8-973B-87B4959310A4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9" name="Alatunnisteen paikkamerkki 4">
            <a:extLst>
              <a:ext uri="{FF2B5EF4-FFF2-40B4-BE49-F238E27FC236}">
                <a16:creationId xmlns:a16="http://schemas.microsoft.com/office/drawing/2014/main" id="{EAA22591-6D9B-49A7-9561-41B9DFB5FA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38675" y="6356350"/>
            <a:ext cx="6715124" cy="365125"/>
          </a:xfrm>
        </p:spPr>
        <p:txBody>
          <a:bodyPr lIns="216000"/>
          <a:lstStyle/>
          <a:p>
            <a:endParaRPr lang="fi-FI" dirty="0"/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55B69E04-AA80-EBB0-7019-F6EBEE0587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350581" y="6476453"/>
            <a:ext cx="1892988" cy="124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578506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 Välidia karta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D06228B-6487-48DF-A8A3-C29EDBA688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4625" y="718411"/>
            <a:ext cx="6718621" cy="1698285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/>
            </a:lvl1pPr>
          </a:lstStyle>
          <a:p>
            <a:r>
              <a:rPr lang="fi-FI" dirty="0"/>
              <a:t>Lisää otsikko</a:t>
            </a:r>
          </a:p>
        </p:txBody>
      </p:sp>
      <p:sp>
        <p:nvSpPr>
          <p:cNvPr id="8" name="Alaotsikko 2">
            <a:extLst>
              <a:ext uri="{FF2B5EF4-FFF2-40B4-BE49-F238E27FC236}">
                <a16:creationId xmlns:a16="http://schemas.microsoft.com/office/drawing/2014/main" id="{3C46B468-49E3-47EA-A951-19205FB5EB1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44626" y="2416696"/>
            <a:ext cx="4933364" cy="1012304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Alaotsikko</a:t>
            </a:r>
          </a:p>
        </p:txBody>
      </p:sp>
      <p:sp>
        <p:nvSpPr>
          <p:cNvPr id="16" name="Päivämäärän paikkamerkki 3">
            <a:extLst>
              <a:ext uri="{FF2B5EF4-FFF2-40B4-BE49-F238E27FC236}">
                <a16:creationId xmlns:a16="http://schemas.microsoft.com/office/drawing/2014/main" id="{BA53ACAB-394A-4AB5-B44E-E0ADCDF8C8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59503" y="6356350"/>
            <a:ext cx="1008017" cy="365125"/>
          </a:xfrm>
        </p:spPr>
        <p:txBody>
          <a:bodyPr/>
          <a:lstStyle/>
          <a:p>
            <a:fld id="{5F33D40F-B22E-45FF-BADA-EE8B5ACB92FA}" type="datetime1">
              <a:rPr lang="fi-FI" smtClean="0"/>
              <a:pPr/>
              <a:t>26.3.2026</a:t>
            </a:fld>
            <a:endParaRPr lang="fi-FI" dirty="0"/>
          </a:p>
        </p:txBody>
      </p:sp>
      <p:sp>
        <p:nvSpPr>
          <p:cNvPr id="18" name="Dian numeron paikkamerkki 5">
            <a:extLst>
              <a:ext uri="{FF2B5EF4-FFF2-40B4-BE49-F238E27FC236}">
                <a16:creationId xmlns:a16="http://schemas.microsoft.com/office/drawing/2014/main" id="{81CEFC88-3705-4EFF-966C-A188224350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67520" y="6356349"/>
            <a:ext cx="1071155" cy="365125"/>
          </a:xfrm>
        </p:spPr>
        <p:txBody>
          <a:bodyPr/>
          <a:lstStyle/>
          <a:p>
            <a:r>
              <a:rPr lang="fi-FI" dirty="0"/>
              <a:t>SIVU </a:t>
            </a:r>
            <a:fld id="{395C3D94-F3B0-4BF8-973B-87B4959310A4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9" name="Alatunnisteen paikkamerkki 4">
            <a:extLst>
              <a:ext uri="{FF2B5EF4-FFF2-40B4-BE49-F238E27FC236}">
                <a16:creationId xmlns:a16="http://schemas.microsoft.com/office/drawing/2014/main" id="{1F42867E-BC75-486A-82B5-1AF398D41E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38675" y="6356350"/>
            <a:ext cx="6715124" cy="365125"/>
          </a:xfrm>
        </p:spPr>
        <p:txBody>
          <a:bodyPr lIns="216000"/>
          <a:lstStyle/>
          <a:p>
            <a:endParaRPr lang="fi-FI" dirty="0"/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9CDA3DFF-2135-78E4-DAD0-A776DFFA08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350581" y="6476453"/>
            <a:ext cx="1892988" cy="124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35512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 Päätösdia kuvall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uva 2">
            <a:extLst>
              <a:ext uri="{FF2B5EF4-FFF2-40B4-BE49-F238E27FC236}">
                <a16:creationId xmlns:a16="http://schemas.microsoft.com/office/drawing/2014/main" id="{2CF80CA3-E571-4D6B-8726-517E30F7BD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20562558">
            <a:off x="6830981" y="1784311"/>
            <a:ext cx="3482976" cy="3506430"/>
          </a:xfrm>
          <a:custGeom>
            <a:avLst/>
            <a:gdLst>
              <a:gd name="connsiteX0" fmla="*/ 1110557 w 1138369"/>
              <a:gd name="connsiteY0" fmla="*/ 569684 h 1146035"/>
              <a:gd name="connsiteX1" fmla="*/ 786707 w 1138369"/>
              <a:gd name="connsiteY1" fmla="*/ 75337 h 1146035"/>
              <a:gd name="connsiteX2" fmla="*/ 559060 w 1138369"/>
              <a:gd name="connsiteY2" fmla="*/ 26759 h 1146035"/>
              <a:gd name="connsiteX3" fmla="*/ 73285 w 1138369"/>
              <a:gd name="connsiteY3" fmla="*/ 347752 h 1146035"/>
              <a:gd name="connsiteX4" fmla="*/ 27565 w 1138369"/>
              <a:gd name="connsiteY4" fmla="*/ 577304 h 1146035"/>
              <a:gd name="connsiteX5" fmla="*/ 351415 w 1138369"/>
              <a:gd name="connsiteY5" fmla="*/ 1070699 h 1146035"/>
              <a:gd name="connsiteX6" fmla="*/ 579062 w 1138369"/>
              <a:gd name="connsiteY6" fmla="*/ 1119277 h 1146035"/>
              <a:gd name="connsiteX7" fmla="*/ 1064837 w 1138369"/>
              <a:gd name="connsiteY7" fmla="*/ 798284 h 1146035"/>
              <a:gd name="connsiteX8" fmla="*/ 1110557 w 1138369"/>
              <a:gd name="connsiteY8" fmla="*/ 569684 h 1146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38369" h="1146035">
                <a:moveTo>
                  <a:pt x="1110557" y="569684"/>
                </a:moveTo>
                <a:lnTo>
                  <a:pt x="786707" y="75337"/>
                </a:lnTo>
                <a:cubicBezTo>
                  <a:pt x="736225" y="-1816"/>
                  <a:pt x="634307" y="-22771"/>
                  <a:pt x="559060" y="26759"/>
                </a:cubicBezTo>
                <a:lnTo>
                  <a:pt x="73285" y="347752"/>
                </a:lnTo>
                <a:cubicBezTo>
                  <a:pt x="-1963" y="397282"/>
                  <a:pt x="-22918" y="500152"/>
                  <a:pt x="27565" y="577304"/>
                </a:cubicBezTo>
                <a:lnTo>
                  <a:pt x="351415" y="1070699"/>
                </a:lnTo>
                <a:cubicBezTo>
                  <a:pt x="401897" y="1147852"/>
                  <a:pt x="503815" y="1168807"/>
                  <a:pt x="579062" y="1119277"/>
                </a:cubicBezTo>
                <a:lnTo>
                  <a:pt x="1064837" y="798284"/>
                </a:lnTo>
                <a:cubicBezTo>
                  <a:pt x="1141037" y="748754"/>
                  <a:pt x="1161040" y="646837"/>
                  <a:pt x="1110557" y="569684"/>
                </a:cubicBezTo>
                <a:close/>
              </a:path>
            </a:pathLst>
          </a:custGeom>
          <a:noFill/>
          <a:ln w="12700" cap="flat">
            <a:gradFill flip="none" rotWithShape="1">
              <a:gsLst>
                <a:gs pos="0">
                  <a:schemeClr val="accent2"/>
                </a:gs>
                <a:gs pos="87000">
                  <a:schemeClr val="accent3"/>
                </a:gs>
              </a:gsLst>
              <a:lin ang="5400000" scaled="1"/>
              <a:tileRect/>
            </a:gra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6D71F989-E9D8-47B6-9E91-E1BD6857E5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17855" y="1776049"/>
            <a:ext cx="5360987" cy="1039965"/>
          </a:xfrm>
        </p:spPr>
        <p:txBody>
          <a:bodyPr>
            <a:noAutofit/>
          </a:bodyPr>
          <a:lstStyle>
            <a:lvl1pPr algn="l">
              <a:defRPr/>
            </a:lvl1pPr>
          </a:lstStyle>
          <a:p>
            <a:r>
              <a:rPr lang="fi-FI" dirty="0"/>
              <a:t>Kiitos</a:t>
            </a:r>
            <a:endParaRPr lang="en-GB" dirty="0"/>
          </a:p>
        </p:txBody>
      </p:sp>
      <p:sp>
        <p:nvSpPr>
          <p:cNvPr id="7" name="Kuvan paikkamerkki 28">
            <a:extLst>
              <a:ext uri="{FF2B5EF4-FFF2-40B4-BE49-F238E27FC236}">
                <a16:creationId xmlns:a16="http://schemas.microsoft.com/office/drawing/2014/main" id="{9E3D1CDC-92E4-4968-9716-3C17479217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pic" sz="quarter" idx="17"/>
          </p:nvPr>
        </p:nvSpPr>
        <p:spPr>
          <a:xfrm>
            <a:off x="6857877" y="1769369"/>
            <a:ext cx="3476625" cy="3498215"/>
          </a:xfrm>
          <a:custGeom>
            <a:avLst/>
            <a:gdLst>
              <a:gd name="connsiteX0" fmla="*/ 2051916 w 3588326"/>
              <a:gd name="connsiteY0" fmla="*/ 74 h 3610610"/>
              <a:gd name="connsiteX1" fmla="*/ 2477951 w 3588326"/>
              <a:gd name="connsiteY1" fmla="*/ 236054 h 3610610"/>
              <a:gd name="connsiteX2" fmla="*/ 3499575 w 3588326"/>
              <a:gd name="connsiteY2" fmla="*/ 1793819 h 3610610"/>
              <a:gd name="connsiteX3" fmla="*/ 3578729 w 3588326"/>
              <a:gd name="connsiteY3" fmla="*/ 1986165 h 3610610"/>
              <a:gd name="connsiteX4" fmla="*/ 3588326 w 3588326"/>
              <a:gd name="connsiteY4" fmla="*/ 2086790 h 3610610"/>
              <a:gd name="connsiteX5" fmla="*/ 3588326 w 3588326"/>
              <a:gd name="connsiteY5" fmla="*/ 2086791 h 3610610"/>
              <a:gd name="connsiteX6" fmla="*/ 3578729 w 3588326"/>
              <a:gd name="connsiteY6" fmla="*/ 2186427 h 3610610"/>
              <a:gd name="connsiteX7" fmla="*/ 3360261 w 3588326"/>
              <a:gd name="connsiteY7" fmla="*/ 2515710 h 3610610"/>
              <a:gd name="connsiteX8" fmla="*/ 1827827 w 3588326"/>
              <a:gd name="connsiteY8" fmla="*/ 3524669 h 3610610"/>
              <a:gd name="connsiteX9" fmla="*/ 1110156 w 3588326"/>
              <a:gd name="connsiteY9" fmla="*/ 3372693 h 3610610"/>
              <a:gd name="connsiteX10" fmla="*/ 88533 w 3588326"/>
              <a:gd name="connsiteY10" fmla="*/ 1814928 h 3610610"/>
              <a:gd name="connsiteX11" fmla="*/ 232066 w 3588326"/>
              <a:gd name="connsiteY11" fmla="*/ 1093035 h 3610610"/>
              <a:gd name="connsiteX12" fmla="*/ 1760280 w 3588326"/>
              <a:gd name="connsiteY12" fmla="*/ 84076 h 3610610"/>
              <a:gd name="connsiteX13" fmla="*/ 2051916 w 3588326"/>
              <a:gd name="connsiteY13" fmla="*/ 74 h 36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588326" h="3610610">
                <a:moveTo>
                  <a:pt x="2051916" y="74"/>
                </a:moveTo>
                <a:cubicBezTo>
                  <a:pt x="2218389" y="2877"/>
                  <a:pt x="2380326" y="85659"/>
                  <a:pt x="2477951" y="236054"/>
                </a:cubicBezTo>
                <a:lnTo>
                  <a:pt x="3499575" y="1793819"/>
                </a:lnTo>
                <a:cubicBezTo>
                  <a:pt x="3539680" y="1853977"/>
                  <a:pt x="3565801" y="1919412"/>
                  <a:pt x="3578729" y="1986165"/>
                </a:cubicBezTo>
                <a:lnTo>
                  <a:pt x="3588326" y="2086790"/>
                </a:lnTo>
                <a:lnTo>
                  <a:pt x="3588326" y="2086791"/>
                </a:lnTo>
                <a:lnTo>
                  <a:pt x="3578729" y="2186427"/>
                </a:lnTo>
                <a:cubicBezTo>
                  <a:pt x="3553399" y="2317296"/>
                  <a:pt x="3478466" y="2437611"/>
                  <a:pt x="3360261" y="2515710"/>
                </a:cubicBezTo>
                <a:lnTo>
                  <a:pt x="1827827" y="3524669"/>
                </a:lnTo>
                <a:cubicBezTo>
                  <a:pt x="1591418" y="3685089"/>
                  <a:pt x="1270576" y="3613322"/>
                  <a:pt x="1110156" y="3372693"/>
                </a:cubicBezTo>
                <a:lnTo>
                  <a:pt x="88533" y="1814928"/>
                </a:lnTo>
                <a:cubicBezTo>
                  <a:pt x="-71887" y="1574297"/>
                  <a:pt x="-8565" y="1249235"/>
                  <a:pt x="232066" y="1093035"/>
                </a:cubicBezTo>
                <a:lnTo>
                  <a:pt x="1760280" y="84076"/>
                </a:lnTo>
                <a:cubicBezTo>
                  <a:pt x="1850517" y="25502"/>
                  <a:pt x="1952033" y="-1609"/>
                  <a:pt x="2051916" y="74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>
            <a:noAutofit/>
          </a:bodyPr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6" name="Päivämäärän paikkamerkki 3">
            <a:extLst>
              <a:ext uri="{FF2B5EF4-FFF2-40B4-BE49-F238E27FC236}">
                <a16:creationId xmlns:a16="http://schemas.microsoft.com/office/drawing/2014/main" id="{E8C3E969-D6B6-4457-89C1-0F00DC83F0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59503" y="6356350"/>
            <a:ext cx="1008017" cy="365125"/>
          </a:xfrm>
        </p:spPr>
        <p:txBody>
          <a:bodyPr/>
          <a:lstStyle/>
          <a:p>
            <a:fld id="{5F33D40F-B22E-45FF-BADA-EE8B5ACB92FA}" type="datetime1">
              <a:rPr lang="fi-FI" smtClean="0"/>
              <a:pPr/>
              <a:t>26.3.2026</a:t>
            </a:fld>
            <a:endParaRPr lang="fi-FI" dirty="0"/>
          </a:p>
        </p:txBody>
      </p:sp>
      <p:sp>
        <p:nvSpPr>
          <p:cNvPr id="18" name="Dian numeron paikkamerkki 5">
            <a:extLst>
              <a:ext uri="{FF2B5EF4-FFF2-40B4-BE49-F238E27FC236}">
                <a16:creationId xmlns:a16="http://schemas.microsoft.com/office/drawing/2014/main" id="{CC742ADB-7D28-4293-9676-CD9FEB99DF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67520" y="6356349"/>
            <a:ext cx="1071155" cy="365125"/>
          </a:xfrm>
        </p:spPr>
        <p:txBody>
          <a:bodyPr/>
          <a:lstStyle/>
          <a:p>
            <a:r>
              <a:rPr lang="fi-FI" dirty="0"/>
              <a:t>SIVU </a:t>
            </a:r>
            <a:fld id="{395C3D94-F3B0-4BF8-973B-87B4959310A4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20" name="Alatunnisteen paikkamerkki 4">
            <a:extLst>
              <a:ext uri="{FF2B5EF4-FFF2-40B4-BE49-F238E27FC236}">
                <a16:creationId xmlns:a16="http://schemas.microsoft.com/office/drawing/2014/main" id="{0BF8D845-87D1-4324-B4A6-0A9EEEC43F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38675" y="6356350"/>
            <a:ext cx="6715124" cy="365125"/>
          </a:xfrm>
        </p:spPr>
        <p:txBody>
          <a:bodyPr lIns="216000"/>
          <a:lstStyle/>
          <a:p>
            <a:endParaRPr lang="fi-FI" dirty="0"/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B1C2AE16-7A33-E498-3D15-515A0191B0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350581" y="6476453"/>
            <a:ext cx="1892988" cy="124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64516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 Päätösdia ilman kuva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D71F989-E9D8-47B6-9E91-E1BD6857E5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17855" y="1776049"/>
            <a:ext cx="5360987" cy="1039965"/>
          </a:xfrm>
        </p:spPr>
        <p:txBody>
          <a:bodyPr>
            <a:noAutofit/>
          </a:bodyPr>
          <a:lstStyle>
            <a:lvl1pPr algn="l">
              <a:defRPr/>
            </a:lvl1pPr>
          </a:lstStyle>
          <a:p>
            <a:r>
              <a:rPr lang="fi-FI" dirty="0"/>
              <a:t>Kiitos</a:t>
            </a:r>
            <a:endParaRPr lang="en-GB" dirty="0"/>
          </a:p>
        </p:txBody>
      </p:sp>
      <p:sp>
        <p:nvSpPr>
          <p:cNvPr id="11" name="Päivämäärän paikkamerkki 3">
            <a:extLst>
              <a:ext uri="{FF2B5EF4-FFF2-40B4-BE49-F238E27FC236}">
                <a16:creationId xmlns:a16="http://schemas.microsoft.com/office/drawing/2014/main" id="{1C5E70CC-2152-4895-865A-BF141EF3FD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59503" y="6356350"/>
            <a:ext cx="1008017" cy="365125"/>
          </a:xfrm>
        </p:spPr>
        <p:txBody>
          <a:bodyPr/>
          <a:lstStyle/>
          <a:p>
            <a:fld id="{5F33D40F-B22E-45FF-BADA-EE8B5ACB92FA}" type="datetime1">
              <a:rPr lang="fi-FI" smtClean="0"/>
              <a:pPr/>
              <a:t>26.3.2026</a:t>
            </a:fld>
            <a:endParaRPr lang="fi-FI" dirty="0"/>
          </a:p>
        </p:txBody>
      </p:sp>
      <p:sp>
        <p:nvSpPr>
          <p:cNvPr id="13" name="Dian numeron paikkamerkki 5">
            <a:extLst>
              <a:ext uri="{FF2B5EF4-FFF2-40B4-BE49-F238E27FC236}">
                <a16:creationId xmlns:a16="http://schemas.microsoft.com/office/drawing/2014/main" id="{E8AC4622-83C6-4A7B-A69F-6F3FA06630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67520" y="6356349"/>
            <a:ext cx="1071155" cy="365125"/>
          </a:xfrm>
        </p:spPr>
        <p:txBody>
          <a:bodyPr/>
          <a:lstStyle/>
          <a:p>
            <a:r>
              <a:rPr lang="fi-FI" dirty="0"/>
              <a:t>SIVU </a:t>
            </a:r>
            <a:fld id="{395C3D94-F3B0-4BF8-973B-87B4959310A4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Alatunnisteen paikkamerkki 4">
            <a:extLst>
              <a:ext uri="{FF2B5EF4-FFF2-40B4-BE49-F238E27FC236}">
                <a16:creationId xmlns:a16="http://schemas.microsoft.com/office/drawing/2014/main" id="{C67C9B03-AE59-4ADB-B750-D7B92C3150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38675" y="6356350"/>
            <a:ext cx="6715124" cy="365125"/>
          </a:xfrm>
        </p:spPr>
        <p:txBody>
          <a:bodyPr lIns="216000"/>
          <a:lstStyle/>
          <a:p>
            <a:endParaRPr lang="fi-FI" dirty="0"/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7E00881C-0055-C406-E117-1988360A62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350581" y="6476453"/>
            <a:ext cx="1892988" cy="124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55060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 Päätösdia - Yhteiseen suuntaa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>
            <a:extLst>
              <a:ext uri="{FF2B5EF4-FFF2-40B4-BE49-F238E27FC236}">
                <a16:creationId xmlns:a16="http://schemas.microsoft.com/office/drawing/2014/main" id="{08A505F1-518D-418B-91D4-00F1193C8A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4930965" y="3498730"/>
            <a:ext cx="2330070" cy="1239398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399B2AEE-CADD-C6F5-E8ED-4D09D72C0C9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07140" y="2056341"/>
            <a:ext cx="8177720" cy="1039965"/>
          </a:xfrm>
        </p:spPr>
        <p:txBody>
          <a:bodyPr>
            <a:noAutofit/>
          </a:bodyPr>
          <a:lstStyle>
            <a:lvl1pPr algn="ctr">
              <a:defRPr sz="4400"/>
            </a:lvl1pPr>
          </a:lstStyle>
          <a:p>
            <a:r>
              <a:rPr lang="fi-FI" dirty="0"/>
              <a:t>Tunnemme Maan – turvaamme tulevaisuutta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4935326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9 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1472012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9 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8594E4F5-1948-4CB9-9E46-B75F0AB5853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561973"/>
            <a:ext cx="2628900" cy="5614989"/>
          </a:xfrm>
        </p:spPr>
        <p:txBody>
          <a:bodyPr vert="eaVert"/>
          <a:lstStyle>
            <a:lvl1pPr>
              <a:lnSpc>
                <a:spcPct val="100000"/>
              </a:lnSpc>
              <a:defRPr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28BD25F0-26A7-413C-8B5A-B360AA6E92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561975"/>
            <a:ext cx="7734300" cy="5614988"/>
          </a:xfrm>
        </p:spPr>
        <p:txBody>
          <a:bodyPr vert="eaVert"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pic>
        <p:nvPicPr>
          <p:cNvPr id="13" name="Kuva 12">
            <a:extLst>
              <a:ext uri="{FF2B5EF4-FFF2-40B4-BE49-F238E27FC236}">
                <a16:creationId xmlns:a16="http://schemas.microsoft.com/office/drawing/2014/main" id="{52C62BB2-ACB3-4099-B04E-ACF7EB56E37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10858500" y="3366541"/>
            <a:ext cx="1905000" cy="124918"/>
          </a:xfrm>
          <a:prstGeom prst="rect">
            <a:avLst/>
          </a:prstGeom>
        </p:spPr>
      </p:pic>
      <p:sp>
        <p:nvSpPr>
          <p:cNvPr id="8" name="Päivämäärän paikkamerkki 9">
            <a:extLst>
              <a:ext uri="{FF2B5EF4-FFF2-40B4-BE49-F238E27FC236}">
                <a16:creationId xmlns:a16="http://schemas.microsoft.com/office/drawing/2014/main" id="{182F25CC-7185-4841-AEDA-65C83A4449F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5400000">
            <a:off x="-185468" y="2439503"/>
            <a:ext cx="1008017" cy="365125"/>
          </a:xfrm>
          <a:prstGeom prst="rect">
            <a:avLst/>
          </a:prstGeom>
        </p:spPr>
        <p:txBody>
          <a:bodyPr/>
          <a:lstStyle/>
          <a:p>
            <a:fld id="{C312FA34-5D1D-499F-961D-1685BB9FE7CA}" type="datetime1">
              <a:rPr lang="fi-FI" smtClean="0"/>
              <a:t>26.3.2026</a:t>
            </a:fld>
            <a:endParaRPr lang="fi-FI" dirty="0"/>
          </a:p>
        </p:txBody>
      </p:sp>
      <p:sp>
        <p:nvSpPr>
          <p:cNvPr id="9" name="Alatunnisteen paikkamerkki 10">
            <a:extLst>
              <a:ext uri="{FF2B5EF4-FFF2-40B4-BE49-F238E27FC236}">
                <a16:creationId xmlns:a16="http://schemas.microsoft.com/office/drawing/2014/main" id="{120A267C-074E-43C6-9780-69FC7B7FA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-821762" y="5116898"/>
            <a:ext cx="2280603" cy="365125"/>
          </a:xfrm>
          <a:prstGeom prst="rect">
            <a:avLst/>
          </a:prstGeom>
        </p:spPr>
        <p:txBody>
          <a:bodyPr/>
          <a:lstStyle/>
          <a:p>
            <a:endParaRPr lang="fi-FI" dirty="0"/>
          </a:p>
        </p:txBody>
      </p:sp>
      <p:sp>
        <p:nvSpPr>
          <p:cNvPr id="14" name="Dian numeron paikkamerkki 11">
            <a:extLst>
              <a:ext uri="{FF2B5EF4-FFF2-40B4-BE49-F238E27FC236}">
                <a16:creationId xmlns:a16="http://schemas.microsoft.com/office/drawing/2014/main" id="{18E79A4F-AC04-462E-9416-8667E3699E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rot="5400000">
            <a:off x="-217038" y="3479089"/>
            <a:ext cx="1071155" cy="365125"/>
          </a:xfrm>
          <a:prstGeom prst="rect">
            <a:avLst/>
          </a:prstGeom>
        </p:spPr>
        <p:txBody>
          <a:bodyPr/>
          <a:lstStyle/>
          <a:p>
            <a:r>
              <a:rPr lang="fi-FI"/>
              <a:t>SIVU </a:t>
            </a:r>
            <a:fld id="{395C3D94-F3B0-4BF8-973B-87B4959310A4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CE9A2403-F022-ED6C-CB43-91B5B812E1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 rot="5400000">
            <a:off x="-627955" y="1022513"/>
            <a:ext cx="1892988" cy="124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7837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47595" y="4941168"/>
            <a:ext cx="7200800" cy="572616"/>
          </a:xfrm>
        </p:spPr>
        <p:txBody>
          <a:bodyPr anchor="b">
            <a:noAutofit/>
          </a:bodyPr>
          <a:lstStyle>
            <a:lvl1pPr algn="ctr">
              <a:lnSpc>
                <a:spcPts val="2500"/>
              </a:lnSpc>
              <a:defRPr sz="2000" b="1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447595" y="620688"/>
            <a:ext cx="7200800" cy="417646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47595" y="5661248"/>
            <a:ext cx="7200800" cy="500608"/>
          </a:xfrm>
        </p:spPr>
        <p:txBody>
          <a:bodyPr>
            <a:noAutofit/>
          </a:bodyPr>
          <a:lstStyle>
            <a:lvl1pPr marL="0" indent="0" algn="ctr">
              <a:lnSpc>
                <a:spcPts val="1800"/>
              </a:lnSpc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33089888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Lisätieto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176" name="Picture 3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5" y="1877"/>
            <a:ext cx="12191485" cy="6857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4147" name="Rectangle 3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391477" y="980728"/>
            <a:ext cx="9408531" cy="1368152"/>
          </a:xfrm>
        </p:spPr>
        <p:txBody>
          <a:bodyPr anchor="b">
            <a:normAutofit/>
          </a:bodyPr>
          <a:lstStyle>
            <a:lvl1pPr algn="ctr">
              <a:lnSpc>
                <a:spcPts val="5200"/>
              </a:lnSpc>
              <a:defRPr sz="3800" spc="0">
                <a:solidFill>
                  <a:schemeClr val="bg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fi-FI" noProof="0"/>
              <a:t>Lisätietoja</a:t>
            </a:r>
          </a:p>
        </p:txBody>
      </p:sp>
      <p:sp>
        <p:nvSpPr>
          <p:cNvPr id="134148" name="Rectangle 4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391477" y="2708920"/>
            <a:ext cx="9408531" cy="576064"/>
          </a:xfrm>
        </p:spPr>
        <p:txBody>
          <a:bodyPr lIns="0">
            <a:normAutofit/>
          </a:bodyPr>
          <a:lstStyle>
            <a:lvl1pPr marL="0" indent="0" algn="ctr">
              <a:lnSpc>
                <a:spcPts val="2200"/>
              </a:lnSpc>
              <a:spcBef>
                <a:spcPts val="0"/>
              </a:spcBef>
              <a:buFontTx/>
              <a:buNone/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i-FI" noProof="0"/>
              <a:t>www.maanmittauslaitos.fi</a:t>
            </a:r>
          </a:p>
        </p:txBody>
      </p:sp>
    </p:spTree>
    <p:extLst>
      <p:ext uri="{BB962C8B-B14F-4D97-AF65-F5344CB8AC3E}">
        <p14:creationId xmlns:p14="http://schemas.microsoft.com/office/powerpoint/2010/main" val="20138636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slideLayout" Target="../slideLayouts/slideLayout22.xml"/><Relationship Id="rId18" Type="http://schemas.openxmlformats.org/officeDocument/2006/relationships/slideLayout" Target="../slideLayouts/slideLayout27.xml"/><Relationship Id="rId26" Type="http://schemas.openxmlformats.org/officeDocument/2006/relationships/slideLayout" Target="../slideLayouts/slideLayout35.xml"/><Relationship Id="rId3" Type="http://schemas.openxmlformats.org/officeDocument/2006/relationships/slideLayout" Target="../slideLayouts/slideLayout12.xml"/><Relationship Id="rId21" Type="http://schemas.openxmlformats.org/officeDocument/2006/relationships/slideLayout" Target="../slideLayouts/slideLayout30.xml"/><Relationship Id="rId34" Type="http://schemas.openxmlformats.org/officeDocument/2006/relationships/slideLayout" Target="../slideLayouts/slideLayout43.xml"/><Relationship Id="rId7" Type="http://schemas.openxmlformats.org/officeDocument/2006/relationships/slideLayout" Target="../slideLayouts/slideLayout16.xml"/><Relationship Id="rId12" Type="http://schemas.openxmlformats.org/officeDocument/2006/relationships/slideLayout" Target="../slideLayouts/slideLayout21.xml"/><Relationship Id="rId17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34.xml"/><Relationship Id="rId33" Type="http://schemas.openxmlformats.org/officeDocument/2006/relationships/slideLayout" Target="../slideLayouts/slideLayout42.xml"/><Relationship Id="rId2" Type="http://schemas.openxmlformats.org/officeDocument/2006/relationships/slideLayout" Target="../slideLayouts/slideLayout11.xml"/><Relationship Id="rId16" Type="http://schemas.openxmlformats.org/officeDocument/2006/relationships/slideLayout" Target="../slideLayouts/slideLayout25.xml"/><Relationship Id="rId20" Type="http://schemas.openxmlformats.org/officeDocument/2006/relationships/slideLayout" Target="../slideLayouts/slideLayout29.xml"/><Relationship Id="rId29" Type="http://schemas.openxmlformats.org/officeDocument/2006/relationships/slideLayout" Target="../slideLayouts/slideLayout38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24" Type="http://schemas.openxmlformats.org/officeDocument/2006/relationships/slideLayout" Target="../slideLayouts/slideLayout33.xml"/><Relationship Id="rId32" Type="http://schemas.openxmlformats.org/officeDocument/2006/relationships/slideLayout" Target="../slideLayouts/slideLayout41.xml"/><Relationship Id="rId37" Type="http://schemas.openxmlformats.org/officeDocument/2006/relationships/theme" Target="../theme/theme2.xml"/><Relationship Id="rId5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32.xml"/><Relationship Id="rId28" Type="http://schemas.openxmlformats.org/officeDocument/2006/relationships/slideLayout" Target="../slideLayouts/slideLayout37.xml"/><Relationship Id="rId36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19.xml"/><Relationship Id="rId19" Type="http://schemas.openxmlformats.org/officeDocument/2006/relationships/slideLayout" Target="../slideLayouts/slideLayout28.xml"/><Relationship Id="rId31" Type="http://schemas.openxmlformats.org/officeDocument/2006/relationships/slideLayout" Target="../slideLayouts/slideLayout40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Relationship Id="rId14" Type="http://schemas.openxmlformats.org/officeDocument/2006/relationships/slideLayout" Target="../slideLayouts/slideLayout23.xml"/><Relationship Id="rId22" Type="http://schemas.openxmlformats.org/officeDocument/2006/relationships/slideLayout" Target="../slideLayouts/slideLayout31.xml"/><Relationship Id="rId27" Type="http://schemas.openxmlformats.org/officeDocument/2006/relationships/slideLayout" Target="../slideLayouts/slideLayout36.xml"/><Relationship Id="rId30" Type="http://schemas.openxmlformats.org/officeDocument/2006/relationships/slideLayout" Target="../slideLayouts/slideLayout39.xml"/><Relationship Id="rId35" Type="http://schemas.openxmlformats.org/officeDocument/2006/relationships/slideLayout" Target="../slideLayouts/slideLayout4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slideLayout" Target="../slideLayouts/slideLayout58.xml"/><Relationship Id="rId18" Type="http://schemas.openxmlformats.org/officeDocument/2006/relationships/slideLayout" Target="../slideLayouts/slideLayout63.xml"/><Relationship Id="rId26" Type="http://schemas.openxmlformats.org/officeDocument/2006/relationships/slideLayout" Target="../slideLayouts/slideLayout71.xml"/><Relationship Id="rId3" Type="http://schemas.openxmlformats.org/officeDocument/2006/relationships/slideLayout" Target="../slideLayouts/slideLayout48.xml"/><Relationship Id="rId21" Type="http://schemas.openxmlformats.org/officeDocument/2006/relationships/slideLayout" Target="../slideLayouts/slideLayout66.xml"/><Relationship Id="rId34" Type="http://schemas.openxmlformats.org/officeDocument/2006/relationships/theme" Target="../theme/theme3.xm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17" Type="http://schemas.openxmlformats.org/officeDocument/2006/relationships/slideLayout" Target="../slideLayouts/slideLayout62.xml"/><Relationship Id="rId25" Type="http://schemas.openxmlformats.org/officeDocument/2006/relationships/slideLayout" Target="../slideLayouts/slideLayout70.xml"/><Relationship Id="rId33" Type="http://schemas.openxmlformats.org/officeDocument/2006/relationships/slideLayout" Target="../slideLayouts/slideLayout78.xml"/><Relationship Id="rId2" Type="http://schemas.openxmlformats.org/officeDocument/2006/relationships/slideLayout" Target="../slideLayouts/slideLayout47.xml"/><Relationship Id="rId16" Type="http://schemas.openxmlformats.org/officeDocument/2006/relationships/slideLayout" Target="../slideLayouts/slideLayout61.xml"/><Relationship Id="rId20" Type="http://schemas.openxmlformats.org/officeDocument/2006/relationships/slideLayout" Target="../slideLayouts/slideLayout65.xml"/><Relationship Id="rId29" Type="http://schemas.openxmlformats.org/officeDocument/2006/relationships/slideLayout" Target="../slideLayouts/slideLayout74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24" Type="http://schemas.openxmlformats.org/officeDocument/2006/relationships/slideLayout" Target="../slideLayouts/slideLayout69.xml"/><Relationship Id="rId32" Type="http://schemas.openxmlformats.org/officeDocument/2006/relationships/slideLayout" Target="../slideLayouts/slideLayout77.xml"/><Relationship Id="rId5" Type="http://schemas.openxmlformats.org/officeDocument/2006/relationships/slideLayout" Target="../slideLayouts/slideLayout50.xml"/><Relationship Id="rId15" Type="http://schemas.openxmlformats.org/officeDocument/2006/relationships/slideLayout" Target="../slideLayouts/slideLayout60.xml"/><Relationship Id="rId23" Type="http://schemas.openxmlformats.org/officeDocument/2006/relationships/slideLayout" Target="../slideLayouts/slideLayout68.xml"/><Relationship Id="rId28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55.xml"/><Relationship Id="rId19" Type="http://schemas.openxmlformats.org/officeDocument/2006/relationships/slideLayout" Target="../slideLayouts/slideLayout64.xml"/><Relationship Id="rId31" Type="http://schemas.openxmlformats.org/officeDocument/2006/relationships/slideLayout" Target="../slideLayouts/slideLayout76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slideLayout" Target="../slideLayouts/slideLayout59.xml"/><Relationship Id="rId22" Type="http://schemas.openxmlformats.org/officeDocument/2006/relationships/slideLayout" Target="../slideLayouts/slideLayout67.xml"/><Relationship Id="rId27" Type="http://schemas.openxmlformats.org/officeDocument/2006/relationships/slideLayout" Target="../slideLayouts/slideLayout72.xml"/><Relationship Id="rId30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5" name="Picture 35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57" y="1875"/>
            <a:ext cx="12188668" cy="6856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24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1295467" y="476672"/>
            <a:ext cx="9409045" cy="115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rmAutofit/>
          </a:bodyPr>
          <a:lstStyle/>
          <a:p>
            <a:pPr lvl="0"/>
            <a:endParaRPr lang="fi-FI"/>
          </a:p>
        </p:txBody>
      </p:sp>
      <p:sp>
        <p:nvSpPr>
          <p:cNvPr id="133125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95467" y="2060848"/>
            <a:ext cx="9409045" cy="3960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8000" tIns="0" rIns="0" bIns="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fi-FI"/>
              <a:t>Normaali teksti</a:t>
            </a:r>
          </a:p>
          <a:p>
            <a:pPr lvl="1"/>
            <a:r>
              <a:rPr lang="da-DK"/>
              <a:t>Sisennetty teksti</a:t>
            </a:r>
          </a:p>
          <a:p>
            <a:pPr lvl="2"/>
            <a:r>
              <a:rPr lang="fi-FI"/>
              <a:t>Sisennetty teksti</a:t>
            </a:r>
          </a:p>
          <a:p>
            <a:pPr lvl="3"/>
            <a:r>
              <a:rPr lang="fi-FI"/>
              <a:t>Sisennetty teksti</a:t>
            </a:r>
          </a:p>
          <a:p>
            <a:pPr lvl="4"/>
            <a:r>
              <a:rPr lang="fi-FI"/>
              <a:t>Sisennetty teksti</a:t>
            </a:r>
          </a:p>
        </p:txBody>
      </p:sp>
    </p:spTree>
    <p:extLst>
      <p:ext uri="{BB962C8B-B14F-4D97-AF65-F5344CB8AC3E}">
        <p14:creationId xmlns:p14="http://schemas.microsoft.com/office/powerpoint/2010/main" val="210320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703" r:id="rId2"/>
    <p:sldLayoutId id="2147483707" r:id="rId3"/>
    <p:sldLayoutId id="2147483708" r:id="rId4"/>
    <p:sldLayoutId id="2147483705" r:id="rId5"/>
    <p:sldLayoutId id="2147483706" r:id="rId6"/>
    <p:sldLayoutId id="2147483709" r:id="rId7"/>
    <p:sldLayoutId id="2147483710" r:id="rId8"/>
    <p:sldLayoutId id="2147483711" r:id="rId9"/>
  </p:sldLayoutIdLst>
  <p:hf hdr="0" dt="0"/>
  <p:txStyles>
    <p:titleStyle>
      <a:lvl1pPr algn="l" rtl="0" eaLnBrk="1" fontAlgn="base" hangingPunct="1">
        <a:lnSpc>
          <a:spcPts val="3800"/>
        </a:lnSpc>
        <a:spcBef>
          <a:spcPct val="0"/>
        </a:spcBef>
        <a:spcAft>
          <a:spcPct val="0"/>
        </a:spcAft>
        <a:defRPr sz="3800" b="1" spc="0" baseline="0">
          <a:solidFill>
            <a:schemeClr val="tx1">
              <a:lumMod val="50000"/>
            </a:schemeClr>
          </a:solidFill>
          <a:latin typeface="Georgia" panose="02040502050405020303" pitchFamily="18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300">
          <a:solidFill>
            <a:srgbClr val="ED1C24"/>
          </a:solidFill>
          <a:latin typeface="Verdana" pitchFamily="34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300">
          <a:solidFill>
            <a:srgbClr val="ED1C24"/>
          </a:solidFill>
          <a:latin typeface="Verdana" pitchFamily="34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300">
          <a:solidFill>
            <a:srgbClr val="ED1C24"/>
          </a:solidFill>
          <a:latin typeface="Verdana" pitchFamily="34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300">
          <a:solidFill>
            <a:srgbClr val="ED1C24"/>
          </a:solidFill>
          <a:latin typeface="Verdana" pitchFamily="34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300">
          <a:solidFill>
            <a:srgbClr val="ED1C24"/>
          </a:solidFill>
          <a:latin typeface="Verdana" pitchFamily="34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300">
          <a:solidFill>
            <a:srgbClr val="ED1C24"/>
          </a:solidFill>
          <a:latin typeface="Verdana" pitchFamily="34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300">
          <a:solidFill>
            <a:srgbClr val="ED1C24"/>
          </a:solidFill>
          <a:latin typeface="Verdana" pitchFamily="34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300">
          <a:solidFill>
            <a:srgbClr val="ED1C24"/>
          </a:solidFill>
          <a:latin typeface="Verdana" pitchFamily="34" charset="0"/>
          <a:cs typeface="Arial" charset="0"/>
        </a:defRPr>
      </a:lvl9pPr>
    </p:titleStyle>
    <p:bodyStyle>
      <a:lvl1pPr marL="266700" indent="-266700" algn="l" rtl="0" eaLnBrk="1" fontAlgn="base" hangingPunct="1">
        <a:lnSpc>
          <a:spcPct val="100000"/>
        </a:lnSpc>
        <a:spcBef>
          <a:spcPts val="900"/>
        </a:spcBef>
        <a:spcAft>
          <a:spcPct val="0"/>
        </a:spcAft>
        <a:buClr>
          <a:srgbClr val="FF7900"/>
        </a:buClr>
        <a:buSzPct val="80000"/>
        <a:buChar char="•"/>
        <a:tabLst>
          <a:tab pos="2066925" algn="l"/>
        </a:tabLst>
        <a:defRPr sz="20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1pPr>
      <a:lvl2pPr marL="542925" indent="-180975" algn="l" rtl="0" eaLnBrk="1" fontAlgn="base" hangingPunct="1">
        <a:lnSpc>
          <a:spcPct val="100000"/>
        </a:lnSpc>
        <a:spcBef>
          <a:spcPts val="900"/>
        </a:spcBef>
        <a:spcAft>
          <a:spcPct val="0"/>
        </a:spcAft>
        <a:buClr>
          <a:srgbClr val="FF7900"/>
        </a:buClr>
        <a:buSzPct val="80000"/>
        <a:buChar char="•"/>
        <a:tabLst>
          <a:tab pos="2066925" algn="l"/>
        </a:tabLst>
        <a:defRPr sz="2000">
          <a:solidFill>
            <a:schemeClr val="tx1">
              <a:lumMod val="50000"/>
            </a:schemeClr>
          </a:solidFill>
          <a:latin typeface="+mn-lt"/>
          <a:cs typeface="+mn-cs"/>
        </a:defRPr>
      </a:lvl2pPr>
      <a:lvl3pPr marL="809625" indent="-171450" algn="l" rtl="0" eaLnBrk="1" fontAlgn="base" hangingPunct="1">
        <a:lnSpc>
          <a:spcPct val="100000"/>
        </a:lnSpc>
        <a:spcBef>
          <a:spcPts val="900"/>
        </a:spcBef>
        <a:spcAft>
          <a:spcPct val="0"/>
        </a:spcAft>
        <a:buClr>
          <a:srgbClr val="FF7900"/>
        </a:buClr>
        <a:buSzPct val="80000"/>
        <a:buChar char="•"/>
        <a:tabLst>
          <a:tab pos="2066925" algn="l"/>
        </a:tabLst>
        <a:defRPr sz="1800">
          <a:solidFill>
            <a:schemeClr val="tx1">
              <a:lumMod val="50000"/>
            </a:schemeClr>
          </a:solidFill>
          <a:latin typeface="+mn-lt"/>
          <a:cs typeface="+mn-cs"/>
        </a:defRPr>
      </a:lvl3pPr>
      <a:lvl4pPr marL="1162050" indent="-180975" algn="l" rtl="0" eaLnBrk="1" fontAlgn="base" hangingPunct="1">
        <a:lnSpc>
          <a:spcPct val="100000"/>
        </a:lnSpc>
        <a:spcBef>
          <a:spcPts val="900"/>
        </a:spcBef>
        <a:spcAft>
          <a:spcPct val="0"/>
        </a:spcAft>
        <a:buClr>
          <a:srgbClr val="FF7900"/>
        </a:buClr>
        <a:buSzPct val="80000"/>
        <a:buChar char="•"/>
        <a:tabLst>
          <a:tab pos="2066925" algn="l"/>
        </a:tabLst>
        <a:defRPr sz="1800">
          <a:solidFill>
            <a:schemeClr val="tx1">
              <a:lumMod val="50000"/>
            </a:schemeClr>
          </a:solidFill>
          <a:latin typeface="+mn-lt"/>
          <a:cs typeface="+mn-cs"/>
        </a:defRPr>
      </a:lvl4pPr>
      <a:lvl5pPr marL="1524000" indent="-180975" algn="l" rtl="0" eaLnBrk="1" fontAlgn="base" hangingPunct="1">
        <a:lnSpc>
          <a:spcPct val="100000"/>
        </a:lnSpc>
        <a:spcBef>
          <a:spcPts val="900"/>
        </a:spcBef>
        <a:spcAft>
          <a:spcPct val="0"/>
        </a:spcAft>
        <a:buClr>
          <a:srgbClr val="FF7900"/>
        </a:buClr>
        <a:buSzPct val="80000"/>
        <a:buChar char="•"/>
        <a:tabLst>
          <a:tab pos="2066925" algn="l"/>
        </a:tabLst>
        <a:defRPr sz="1600">
          <a:solidFill>
            <a:schemeClr val="tx1">
              <a:lumMod val="50000"/>
            </a:schemeClr>
          </a:solidFill>
          <a:latin typeface="+mn-lt"/>
          <a:cs typeface="+mn-cs"/>
        </a:defRPr>
      </a:lvl5pPr>
      <a:lvl6pPr marL="1600200" indent="-171450" algn="l" rtl="0" eaLnBrk="1" fontAlgn="base" hangingPunct="1">
        <a:lnSpc>
          <a:spcPct val="120000"/>
        </a:lnSpc>
        <a:spcBef>
          <a:spcPct val="50000"/>
        </a:spcBef>
        <a:spcAft>
          <a:spcPct val="0"/>
        </a:spcAft>
        <a:buClr>
          <a:srgbClr val="D2D2D2"/>
        </a:buClr>
        <a:buSzPct val="90000"/>
        <a:buChar char="•"/>
        <a:tabLst>
          <a:tab pos="2066925" algn="l"/>
        </a:tabLst>
        <a:defRPr sz="1100">
          <a:solidFill>
            <a:srgbClr val="3D3D3D"/>
          </a:solidFill>
          <a:latin typeface="+mn-lt"/>
          <a:cs typeface="+mn-cs"/>
        </a:defRPr>
      </a:lvl6pPr>
      <a:lvl7pPr marL="2057400" indent="-171450" algn="l" rtl="0" eaLnBrk="1" fontAlgn="base" hangingPunct="1">
        <a:lnSpc>
          <a:spcPct val="120000"/>
        </a:lnSpc>
        <a:spcBef>
          <a:spcPct val="50000"/>
        </a:spcBef>
        <a:spcAft>
          <a:spcPct val="0"/>
        </a:spcAft>
        <a:buClr>
          <a:srgbClr val="D2D2D2"/>
        </a:buClr>
        <a:buSzPct val="90000"/>
        <a:buChar char="•"/>
        <a:tabLst>
          <a:tab pos="2066925" algn="l"/>
        </a:tabLst>
        <a:defRPr sz="1100">
          <a:solidFill>
            <a:srgbClr val="3D3D3D"/>
          </a:solidFill>
          <a:latin typeface="+mn-lt"/>
          <a:cs typeface="+mn-cs"/>
        </a:defRPr>
      </a:lvl7pPr>
      <a:lvl8pPr marL="2514600" indent="-171450" algn="l" rtl="0" eaLnBrk="1" fontAlgn="base" hangingPunct="1">
        <a:lnSpc>
          <a:spcPct val="120000"/>
        </a:lnSpc>
        <a:spcBef>
          <a:spcPct val="50000"/>
        </a:spcBef>
        <a:spcAft>
          <a:spcPct val="0"/>
        </a:spcAft>
        <a:buClr>
          <a:srgbClr val="D2D2D2"/>
        </a:buClr>
        <a:buSzPct val="90000"/>
        <a:buChar char="•"/>
        <a:tabLst>
          <a:tab pos="2066925" algn="l"/>
        </a:tabLst>
        <a:defRPr sz="1100">
          <a:solidFill>
            <a:srgbClr val="3D3D3D"/>
          </a:solidFill>
          <a:latin typeface="+mn-lt"/>
          <a:cs typeface="+mn-cs"/>
        </a:defRPr>
      </a:lvl8pPr>
      <a:lvl9pPr marL="2971800" indent="-171450" algn="l" rtl="0" eaLnBrk="1" fontAlgn="base" hangingPunct="1">
        <a:lnSpc>
          <a:spcPct val="120000"/>
        </a:lnSpc>
        <a:spcBef>
          <a:spcPct val="50000"/>
        </a:spcBef>
        <a:spcAft>
          <a:spcPct val="0"/>
        </a:spcAft>
        <a:buClr>
          <a:srgbClr val="D2D2D2"/>
        </a:buClr>
        <a:buSzPct val="90000"/>
        <a:buChar char="•"/>
        <a:tabLst>
          <a:tab pos="2066925" algn="l"/>
        </a:tabLst>
        <a:defRPr sz="1100">
          <a:solidFill>
            <a:srgbClr val="3D3D3D"/>
          </a:solidFill>
          <a:latin typeface="+mn-lt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74800BCB-83C5-4562-952E-00F2B1FC08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6914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60670BC8-8EDE-4E2E-B957-2AEFFBDD7D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094801"/>
            <a:ext cx="10515600" cy="40821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7DC9EC2-A7EB-4378-B476-B7102C0914D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249577" y="6356352"/>
            <a:ext cx="10080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88">
                <a:solidFill>
                  <a:schemeClr val="bg2">
                    <a:lumMod val="50000"/>
                  </a:schemeClr>
                </a:solidFill>
                <a:latin typeface="Daytona" panose="020B0604030500040204" pitchFamily="34" charset="0"/>
              </a:defRPr>
            </a:lvl1pPr>
          </a:lstStyle>
          <a:p>
            <a:fld id="{5F33D40F-B22E-45FF-BADA-EE8B5ACB92FA}" type="datetime1">
              <a:rPr lang="fi-FI" smtClean="0"/>
              <a:pPr/>
              <a:t>26.3.2026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BDDBD63-0D24-42DD-B8A1-5B551C4892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28747" y="6356352"/>
            <a:ext cx="7025053" cy="365125"/>
          </a:xfrm>
          <a:prstGeom prst="rect">
            <a:avLst/>
          </a:prstGeom>
        </p:spPr>
        <p:txBody>
          <a:bodyPr vert="horz" lIns="252000" tIns="45720" rIns="91440" bIns="45720" rtlCol="0" anchor="ctr"/>
          <a:lstStyle>
            <a:lvl1pPr algn="l">
              <a:defRPr sz="788">
                <a:solidFill>
                  <a:schemeClr val="bg2">
                    <a:lumMod val="50000"/>
                  </a:schemeClr>
                </a:solidFill>
                <a:latin typeface="Daytona" panose="020B0604030500040204" pitchFamily="34" charset="0"/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65C62EC-8EE7-49B8-A97F-C8784E6CDE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257593" y="6356351"/>
            <a:ext cx="10711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88">
                <a:solidFill>
                  <a:schemeClr val="bg2">
                    <a:lumMod val="50000"/>
                  </a:schemeClr>
                </a:solidFill>
                <a:latin typeface="Daytona" panose="020B0604030500040204" pitchFamily="34" charset="0"/>
              </a:defRPr>
            </a:lvl1pPr>
          </a:lstStyle>
          <a:p>
            <a:r>
              <a:rPr lang="fi-FI"/>
              <a:t>SIVU </a:t>
            </a:r>
            <a:fld id="{395C3D94-F3B0-4BF8-973B-87B4959310A4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264929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  <p:sldLayoutId id="2147483760" r:id="rId12"/>
    <p:sldLayoutId id="2147483761" r:id="rId13"/>
    <p:sldLayoutId id="2147483762" r:id="rId14"/>
    <p:sldLayoutId id="2147483763" r:id="rId15"/>
    <p:sldLayoutId id="2147483764" r:id="rId16"/>
    <p:sldLayoutId id="2147483765" r:id="rId17"/>
    <p:sldLayoutId id="2147483766" r:id="rId18"/>
    <p:sldLayoutId id="2147483767" r:id="rId19"/>
    <p:sldLayoutId id="2147483768" r:id="rId20"/>
    <p:sldLayoutId id="2147483769" r:id="rId21"/>
    <p:sldLayoutId id="2147483770" r:id="rId22"/>
    <p:sldLayoutId id="2147483771" r:id="rId23"/>
    <p:sldLayoutId id="2147483772" r:id="rId24"/>
    <p:sldLayoutId id="2147483773" r:id="rId25"/>
    <p:sldLayoutId id="2147483774" r:id="rId26"/>
    <p:sldLayoutId id="2147483775" r:id="rId27"/>
    <p:sldLayoutId id="2147483776" r:id="rId28"/>
    <p:sldLayoutId id="2147483777" r:id="rId29"/>
    <p:sldLayoutId id="2147483778" r:id="rId30"/>
    <p:sldLayoutId id="2147483779" r:id="rId31"/>
    <p:sldLayoutId id="2147483780" r:id="rId32"/>
    <p:sldLayoutId id="2147483781" r:id="rId33"/>
    <p:sldLayoutId id="2147483782" r:id="rId34"/>
    <p:sldLayoutId id="2147483783" r:id="rId35"/>
    <p:sldLayoutId id="2147483819" r:id="rId36"/>
  </p:sldLayoutIdLst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accent3"/>
          </a:solidFill>
          <a:latin typeface="Daytona" panose="020B0604030500040204" pitchFamily="34" charset="0"/>
          <a:ea typeface="+mj-ea"/>
          <a:cs typeface="Biome" panose="020B0502040204020203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rgbClr val="333333"/>
          </a:solidFill>
          <a:latin typeface="Daytona" panose="020B0604030500040204" pitchFamily="34" charset="0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rgbClr val="333333"/>
          </a:solidFill>
          <a:latin typeface="Daytona" panose="020B0604030500040204" pitchFamily="34" charset="0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rgbClr val="333333"/>
          </a:solidFill>
          <a:latin typeface="Daytona" panose="020B0604030500040204" pitchFamily="34" charset="0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rgbClr val="333333"/>
          </a:solidFill>
          <a:latin typeface="Daytona" panose="020B0604030500040204" pitchFamily="34" charset="0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rgbClr val="333333"/>
          </a:solidFill>
          <a:latin typeface="Daytona" panose="020B0604030500040204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05" userDrawn="1">
          <p15:clr>
            <a:srgbClr val="F26B43"/>
          </p15:clr>
        </p15:guide>
        <p15:guide id="2" pos="9535" userDrawn="1">
          <p15:clr>
            <a:srgbClr val="F26B43"/>
          </p15:clr>
        </p15:guide>
        <p15:guide id="3" orient="horz" pos="346" userDrawn="1">
          <p15:clr>
            <a:srgbClr val="F26B43"/>
          </p15:clr>
        </p15:guide>
        <p15:guide id="4" orient="horz" pos="3906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65C62EC-8EE7-49B8-A97F-C8784E6CDE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257592" y="6356349"/>
            <a:ext cx="10711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bg2">
                    <a:lumMod val="50000"/>
                  </a:schemeClr>
                </a:solidFill>
                <a:latin typeface="Daytona" panose="020B0604030500040204" pitchFamily="34" charset="0"/>
              </a:defRPr>
            </a:lvl1pPr>
          </a:lstStyle>
          <a:p>
            <a:r>
              <a:rPr lang="fi-FI"/>
              <a:t>SIVU </a:t>
            </a:r>
            <a:fld id="{395C3D94-F3B0-4BF8-973B-87B4959310A4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74800BCB-83C5-4562-952E-00F2B1FC08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6914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60670BC8-8EDE-4E2E-B957-2AEFFBDD7D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094801"/>
            <a:ext cx="10515600" cy="40821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7DC9EC2-A7EB-4378-B476-B7102C0914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249575" y="6356350"/>
            <a:ext cx="10080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bg2">
                    <a:lumMod val="50000"/>
                  </a:schemeClr>
                </a:solidFill>
                <a:latin typeface="Daytona" panose="020B0604030500040204" pitchFamily="34" charset="0"/>
              </a:defRPr>
            </a:lvl1pPr>
          </a:lstStyle>
          <a:p>
            <a:fld id="{5F33D40F-B22E-45FF-BADA-EE8B5ACB92FA}" type="datetime1">
              <a:rPr lang="fi-FI" smtClean="0"/>
              <a:pPr/>
              <a:t>26.3.2026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BDDBD63-0D24-42DD-B8A1-5B551C489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28746" y="6356350"/>
            <a:ext cx="7025053" cy="365125"/>
          </a:xfrm>
          <a:prstGeom prst="rect">
            <a:avLst/>
          </a:prstGeom>
        </p:spPr>
        <p:txBody>
          <a:bodyPr vert="horz" lIns="252000" tIns="45720" rIns="91440" bIns="45720" rtlCol="0" anchor="ctr"/>
          <a:lstStyle>
            <a:lvl1pPr algn="l">
              <a:defRPr sz="1050">
                <a:solidFill>
                  <a:schemeClr val="bg2">
                    <a:lumMod val="50000"/>
                  </a:schemeClr>
                </a:solidFill>
                <a:latin typeface="Daytona" panose="020B0604030500040204" pitchFamily="34" charset="0"/>
              </a:defRPr>
            </a:lvl1pPr>
          </a:lstStyle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04788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  <p:sldLayoutId id="2147483789" r:id="rId4"/>
    <p:sldLayoutId id="2147483790" r:id="rId5"/>
    <p:sldLayoutId id="2147483791" r:id="rId6"/>
    <p:sldLayoutId id="2147483792" r:id="rId7"/>
    <p:sldLayoutId id="2147483793" r:id="rId8"/>
    <p:sldLayoutId id="2147483794" r:id="rId9"/>
    <p:sldLayoutId id="2147483795" r:id="rId10"/>
    <p:sldLayoutId id="2147483796" r:id="rId11"/>
    <p:sldLayoutId id="2147483797" r:id="rId12"/>
    <p:sldLayoutId id="2147483798" r:id="rId13"/>
    <p:sldLayoutId id="2147483799" r:id="rId14"/>
    <p:sldLayoutId id="2147483800" r:id="rId15"/>
    <p:sldLayoutId id="2147483801" r:id="rId16"/>
    <p:sldLayoutId id="2147483802" r:id="rId17"/>
    <p:sldLayoutId id="2147483803" r:id="rId18"/>
    <p:sldLayoutId id="2147483804" r:id="rId19"/>
    <p:sldLayoutId id="2147483805" r:id="rId20"/>
    <p:sldLayoutId id="2147483806" r:id="rId21"/>
    <p:sldLayoutId id="2147483807" r:id="rId22"/>
    <p:sldLayoutId id="2147483808" r:id="rId23"/>
    <p:sldLayoutId id="2147483809" r:id="rId24"/>
    <p:sldLayoutId id="2147483810" r:id="rId25"/>
    <p:sldLayoutId id="2147483811" r:id="rId26"/>
    <p:sldLayoutId id="2147483812" r:id="rId27"/>
    <p:sldLayoutId id="2147483813" r:id="rId28"/>
    <p:sldLayoutId id="2147483814" r:id="rId29"/>
    <p:sldLayoutId id="2147483815" r:id="rId30"/>
    <p:sldLayoutId id="2147483816" r:id="rId31"/>
    <p:sldLayoutId id="2147483817" r:id="rId32"/>
    <p:sldLayoutId id="2147483818" r:id="rId33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3"/>
          </a:solidFill>
          <a:latin typeface="Daytona" panose="020B0604030500040204" pitchFamily="34" charset="0"/>
          <a:ea typeface="+mj-ea"/>
          <a:cs typeface="Biome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333333"/>
          </a:solidFill>
          <a:latin typeface="Daytona" panose="020B060403050004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333333"/>
          </a:solidFill>
          <a:latin typeface="Daytona" panose="020B060403050004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333333"/>
          </a:solidFill>
          <a:latin typeface="Daytona" panose="020B060403050004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333333"/>
          </a:solidFill>
          <a:latin typeface="Daytona" panose="020B060403050004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333333"/>
          </a:solidFill>
          <a:latin typeface="Daytona" panose="020B060403050004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529">
          <p15:clr>
            <a:srgbClr val="F26B43"/>
          </p15:clr>
        </p15:guide>
        <p15:guide id="2" pos="7151">
          <p15:clr>
            <a:srgbClr val="F26B43"/>
          </p15:clr>
        </p15:guide>
        <p15:guide id="3" orient="horz" pos="346">
          <p15:clr>
            <a:srgbClr val="F26B43"/>
          </p15:clr>
        </p15:guide>
        <p15:guide id="4" orient="horz" pos="3906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0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maanmittauslaitos.fi/asioi-verkossa/asiointipalvelu-henkiloasiakkaille" TargetMode="Externa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5">
            <a:extLst>
              <a:ext uri="{FF2B5EF4-FFF2-40B4-BE49-F238E27FC236}">
                <a16:creationId xmlns:a16="http://schemas.microsoft.com/office/drawing/2014/main" id="{D3FB09C7-685E-4BE1-9403-7601BE975B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12898" y="2312894"/>
            <a:ext cx="7115175" cy="1981199"/>
          </a:xfrm>
        </p:spPr>
        <p:txBody>
          <a:bodyPr/>
          <a:lstStyle/>
          <a:p>
            <a:r>
              <a:rPr lang="fi-FI" dirty="0"/>
              <a:t>Ratatoimitus</a:t>
            </a:r>
            <a:endParaRPr lang="en-GB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AC5825FE-5210-4774-A8AD-32A641A120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40890" y="4294093"/>
            <a:ext cx="9210996" cy="1012304"/>
          </a:xfrm>
        </p:spPr>
        <p:txBody>
          <a:bodyPr/>
          <a:lstStyle/>
          <a:p>
            <a:r>
              <a:rPr lang="fi-FI" dirty="0"/>
              <a:t>Kontiomäen raakapuuterminaalin laajennusta ja siihen liittyviä yksityistiejärjestelyjä Paltamon kunnassa.</a:t>
            </a:r>
            <a:endParaRPr lang="en-GB" dirty="0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4E8F07DB-8EB9-41AA-8FB0-3ACF794F971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350222" y="5306397"/>
            <a:ext cx="5953124" cy="1299191"/>
          </a:xfrm>
        </p:spPr>
        <p:txBody>
          <a:bodyPr/>
          <a:lstStyle/>
          <a:p>
            <a:r>
              <a:rPr lang="en-GB" dirty="0"/>
              <a:t>Risto Leinonen</a:t>
            </a:r>
          </a:p>
          <a:p>
            <a:r>
              <a:rPr lang="en-GB" dirty="0"/>
              <a:t>MML/Kajaani</a:t>
            </a:r>
          </a:p>
          <a:p>
            <a:r>
              <a:rPr lang="en-GB" dirty="0"/>
              <a:t>26.3.2026</a:t>
            </a:r>
          </a:p>
        </p:txBody>
      </p:sp>
    </p:spTree>
    <p:extLst>
      <p:ext uri="{BB962C8B-B14F-4D97-AF65-F5344CB8AC3E}">
        <p14:creationId xmlns:p14="http://schemas.microsoft.com/office/powerpoint/2010/main" val="22642390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F14BB4-3257-F1F1-DCC8-4E7B5BBE9C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327E8D1-98C4-1D52-2C7C-7E7E30833D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77614"/>
            <a:ext cx="10515600" cy="456834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fi-FI" sz="2000" b="1" dirty="0">
                <a:solidFill>
                  <a:schemeClr val="tx1"/>
                </a:solidFill>
              </a:rPr>
              <a:t>Ennakkohaltuunotto</a:t>
            </a:r>
          </a:p>
          <a:p>
            <a:pPr marL="269875" indent="-269875">
              <a:spcBef>
                <a:spcPts val="0"/>
              </a:spcBef>
              <a:spcAft>
                <a:spcPts val="600"/>
              </a:spcAft>
            </a:pPr>
            <a:r>
              <a:rPr lang="fi-FI" dirty="0">
                <a:solidFill>
                  <a:srgbClr val="000000"/>
                </a:solidFill>
              </a:rPr>
              <a:t>Haltuunotto on toimituksen vaihe, jonka päätteeksi annetaan päätös:</a:t>
            </a:r>
          </a:p>
          <a:p>
            <a:pPr marL="714375" lvl="2" indent="-257175">
              <a:spcBef>
                <a:spcPts val="0"/>
              </a:spcBef>
              <a:spcAft>
                <a:spcPts val="600"/>
              </a:spcAft>
            </a:pPr>
            <a:r>
              <a:rPr lang="fi-FI" sz="1600" dirty="0" err="1">
                <a:solidFill>
                  <a:schemeClr val="tx1"/>
                </a:solidFill>
              </a:rPr>
              <a:t>Haltuunotettavasta</a:t>
            </a:r>
            <a:r>
              <a:rPr lang="fi-FI" sz="1600" dirty="0">
                <a:solidFill>
                  <a:schemeClr val="tx1"/>
                </a:solidFill>
              </a:rPr>
              <a:t> alueesta ja sillä olevasta omaisuudesta</a:t>
            </a:r>
          </a:p>
          <a:p>
            <a:pPr marL="714375" lvl="2" indent="-257175">
              <a:spcBef>
                <a:spcPts val="0"/>
              </a:spcBef>
              <a:spcAft>
                <a:spcPts val="600"/>
              </a:spcAft>
            </a:pPr>
            <a:r>
              <a:rPr lang="fi-FI" sz="1600" dirty="0">
                <a:solidFill>
                  <a:schemeClr val="tx1"/>
                </a:solidFill>
              </a:rPr>
              <a:t>Haltuunottoajankohdasta</a:t>
            </a:r>
          </a:p>
          <a:p>
            <a:pPr marL="714375" lvl="2" indent="-257175">
              <a:spcBef>
                <a:spcPts val="0"/>
              </a:spcBef>
              <a:spcAft>
                <a:spcPts val="600"/>
              </a:spcAft>
            </a:pPr>
            <a:r>
              <a:rPr lang="fi-FI" sz="1600" dirty="0">
                <a:solidFill>
                  <a:schemeClr val="tx1"/>
                </a:solidFill>
              </a:rPr>
              <a:t>Ennakkokorvauksista, jos niitä on vaadittu</a:t>
            </a:r>
            <a:endParaRPr lang="fi-FI" sz="1600" dirty="0">
              <a:solidFill>
                <a:srgbClr val="FF0000"/>
              </a:solidFill>
            </a:endParaRPr>
          </a:p>
          <a:p>
            <a:pPr marL="269875" indent="-269875">
              <a:spcBef>
                <a:spcPts val="0"/>
              </a:spcBef>
              <a:spcAft>
                <a:spcPts val="600"/>
              </a:spcAft>
            </a:pPr>
            <a:r>
              <a:rPr lang="fi-FI" dirty="0">
                <a:solidFill>
                  <a:srgbClr val="000000"/>
                </a:solidFill>
              </a:rPr>
              <a:t>Haltuunottokatselmus ja -luettelo</a:t>
            </a:r>
          </a:p>
          <a:p>
            <a:pPr marL="269875" indent="-269875">
              <a:spcBef>
                <a:spcPts val="0"/>
              </a:spcBef>
              <a:spcAft>
                <a:spcPts val="600"/>
              </a:spcAft>
            </a:pPr>
            <a:r>
              <a:rPr lang="fi-FI" dirty="0">
                <a:solidFill>
                  <a:srgbClr val="000000"/>
                </a:solidFill>
              </a:rPr>
              <a:t>Ennakkokorvauksen suuruus on likimäärin ¾ lopullisesta korvauksesta</a:t>
            </a:r>
          </a:p>
          <a:p>
            <a:pPr marL="269875" indent="-269875">
              <a:spcBef>
                <a:spcPts val="0"/>
              </a:spcBef>
              <a:spcAft>
                <a:spcPts val="600"/>
              </a:spcAft>
            </a:pPr>
            <a:r>
              <a:rPr lang="fi-FI" dirty="0">
                <a:solidFill>
                  <a:srgbClr val="000000"/>
                </a:solidFill>
              </a:rPr>
              <a:t>Radanpitäjä saa oikeuden ottaa alueen haltuunsa, kun haltuunottokatselmus on julistettu päättyneeksi ja mahdolliset ennakkokorvaukset maksettu</a:t>
            </a:r>
          </a:p>
        </p:txBody>
      </p:sp>
      <p:sp>
        <p:nvSpPr>
          <p:cNvPr id="7" name="Otsikko 1">
            <a:extLst>
              <a:ext uri="{FF2B5EF4-FFF2-40B4-BE49-F238E27FC236}">
                <a16:creationId xmlns:a16="http://schemas.microsoft.com/office/drawing/2014/main" id="{90AEC149-2847-1684-8F20-55BF161E6A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0648"/>
            <a:ext cx="10515600" cy="1325563"/>
          </a:xfrm>
        </p:spPr>
        <p:txBody>
          <a:bodyPr>
            <a:normAutofit/>
          </a:bodyPr>
          <a:lstStyle/>
          <a:p>
            <a:r>
              <a:rPr lang="fi-FI" sz="3200" dirty="0"/>
              <a:t>Ratatoimituksen eteneminen</a:t>
            </a:r>
          </a:p>
        </p:txBody>
      </p:sp>
      <p:sp>
        <p:nvSpPr>
          <p:cNvPr id="8" name="Suorakulmio 7">
            <a:extLst>
              <a:ext uri="{FF2B5EF4-FFF2-40B4-BE49-F238E27FC236}">
                <a16:creationId xmlns:a16="http://schemas.microsoft.com/office/drawing/2014/main" id="{6CE12991-5EEF-6694-6CD3-152B0A7C685A}"/>
              </a:ext>
            </a:extLst>
          </p:cNvPr>
          <p:cNvSpPr/>
          <p:nvPr/>
        </p:nvSpPr>
        <p:spPr>
          <a:xfrm>
            <a:off x="838200" y="1266122"/>
            <a:ext cx="1040410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1600" b="0" kern="0" dirty="0">
                <a:solidFill>
                  <a:schemeClr val="accent3"/>
                </a:solidFill>
              </a:rPr>
              <a:t>Alkukokous &gt; </a:t>
            </a:r>
            <a:r>
              <a:rPr lang="fi-FI" sz="1600" kern="0" dirty="0">
                <a:solidFill>
                  <a:schemeClr val="accent3"/>
                </a:solidFill>
              </a:rPr>
              <a:t>Ennakkohaltuunotto</a:t>
            </a:r>
            <a:r>
              <a:rPr lang="fi-FI" sz="1600" b="0" kern="0" dirty="0">
                <a:solidFill>
                  <a:schemeClr val="accent3"/>
                </a:solidFill>
              </a:rPr>
              <a:t> &gt; Rakennustyöt &gt; Maastotyöt &gt; Jatkokokous &gt;</a:t>
            </a:r>
            <a:r>
              <a:rPr lang="fi-FI" sz="1600" b="0" dirty="0">
                <a:solidFill>
                  <a:schemeClr val="accent3"/>
                </a:solidFill>
              </a:rPr>
              <a:t> Korvausasiat &gt; Loppukokous</a:t>
            </a:r>
          </a:p>
        </p:txBody>
      </p:sp>
    </p:spTree>
    <p:extLst>
      <p:ext uri="{BB962C8B-B14F-4D97-AF65-F5344CB8AC3E}">
        <p14:creationId xmlns:p14="http://schemas.microsoft.com/office/powerpoint/2010/main" val="18617932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38200" y="1877615"/>
            <a:ext cx="7121893" cy="4299349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fi-FI" sz="2000" b="1" dirty="0">
                <a:solidFill>
                  <a:schemeClr val="tx1"/>
                </a:solidFill>
              </a:rPr>
              <a:t>Rakennustyöt</a:t>
            </a:r>
          </a:p>
          <a:p>
            <a:pPr marL="266700" indent="-266700">
              <a:spcBef>
                <a:spcPts val="0"/>
              </a:spcBef>
              <a:spcAft>
                <a:spcPts val="600"/>
              </a:spcAft>
            </a:pPr>
            <a:r>
              <a:rPr lang="fi-FI" dirty="0">
                <a:solidFill>
                  <a:schemeClr val="tx1"/>
                </a:solidFill>
              </a:rPr>
              <a:t>Radanpitäjä rakennuttaa rautatien ratasuunnitelman mukaisesti</a:t>
            </a:r>
          </a:p>
          <a:p>
            <a:pPr marL="266700" indent="-266700">
              <a:spcBef>
                <a:spcPts val="0"/>
              </a:spcBef>
              <a:spcAft>
                <a:spcPts val="600"/>
              </a:spcAft>
            </a:pPr>
            <a:r>
              <a:rPr lang="fi-FI" dirty="0">
                <a:solidFill>
                  <a:schemeClr val="tx1"/>
                </a:solidFill>
              </a:rPr>
              <a:t>Rakentamisvaiheessa voidaan sopia eri asioista</a:t>
            </a:r>
          </a:p>
          <a:p>
            <a:pPr marL="609600" lvl="1" indent="-266700">
              <a:spcBef>
                <a:spcPts val="0"/>
              </a:spcBef>
              <a:spcAft>
                <a:spcPts val="600"/>
              </a:spcAft>
            </a:pPr>
            <a:r>
              <a:rPr lang="fi-FI" dirty="0">
                <a:solidFill>
                  <a:schemeClr val="tx1"/>
                </a:solidFill>
              </a:rPr>
              <a:t>Vähäisistä muutoksista ratasuunnitelmaan</a:t>
            </a:r>
          </a:p>
          <a:p>
            <a:pPr marL="609600" lvl="1" indent="-266700">
              <a:spcBef>
                <a:spcPts val="0"/>
              </a:spcBef>
              <a:spcAft>
                <a:spcPts val="600"/>
              </a:spcAft>
            </a:pPr>
            <a:r>
              <a:rPr lang="fi-FI" dirty="0">
                <a:solidFill>
                  <a:schemeClr val="tx1"/>
                </a:solidFill>
              </a:rPr>
              <a:t>Yksityisteiden käytöstä rakentamisen aikana</a:t>
            </a:r>
          </a:p>
          <a:p>
            <a:pPr marL="609600" lvl="1" indent="-266700">
              <a:spcBef>
                <a:spcPts val="0"/>
              </a:spcBef>
              <a:spcAft>
                <a:spcPts val="600"/>
              </a:spcAft>
            </a:pPr>
            <a:r>
              <a:rPr lang="fi-FI" dirty="0">
                <a:solidFill>
                  <a:schemeClr val="tx1"/>
                </a:solidFill>
              </a:rPr>
              <a:t>Aiheutuvien vahinkojen korjaamisesta ja korvaamisesta</a:t>
            </a:r>
          </a:p>
          <a:p>
            <a:pPr marL="266700" indent="-266700">
              <a:spcBef>
                <a:spcPts val="0"/>
              </a:spcBef>
              <a:spcAft>
                <a:spcPts val="600"/>
              </a:spcAft>
            </a:pPr>
            <a:r>
              <a:rPr lang="fi-FI" dirty="0">
                <a:solidFill>
                  <a:schemeClr val="tx1"/>
                </a:solidFill>
              </a:rPr>
              <a:t>Jos sopimukseen ei päästä, lunastustoimikunta ratkaisee erimielisyydet toimitusta jatkettaessa</a:t>
            </a:r>
          </a:p>
        </p:txBody>
      </p:sp>
      <p:pic>
        <p:nvPicPr>
          <p:cNvPr id="6" name="Kuvan paikkamerkki 7">
            <a:extLst>
              <a:ext uri="{FF2B5EF4-FFF2-40B4-BE49-F238E27FC236}">
                <a16:creationId xmlns:a16="http://schemas.microsoft.com/office/drawing/2014/main" id="{8402C28E-B8CA-42D7-B2B0-0409D01A999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6727" r="16727"/>
          <a:stretch/>
        </p:blipFill>
        <p:spPr>
          <a:xfrm>
            <a:off x="8117596" y="1546309"/>
            <a:ext cx="4124697" cy="4150312"/>
          </a:xfrm>
          <a:custGeom>
            <a:avLst/>
            <a:gdLst>
              <a:gd name="connsiteX0" fmla="*/ 2051916 w 3588326"/>
              <a:gd name="connsiteY0" fmla="*/ 74 h 3610610"/>
              <a:gd name="connsiteX1" fmla="*/ 2477951 w 3588326"/>
              <a:gd name="connsiteY1" fmla="*/ 236054 h 3610610"/>
              <a:gd name="connsiteX2" fmla="*/ 3499575 w 3588326"/>
              <a:gd name="connsiteY2" fmla="*/ 1793819 h 3610610"/>
              <a:gd name="connsiteX3" fmla="*/ 3578729 w 3588326"/>
              <a:gd name="connsiteY3" fmla="*/ 1986165 h 3610610"/>
              <a:gd name="connsiteX4" fmla="*/ 3588326 w 3588326"/>
              <a:gd name="connsiteY4" fmla="*/ 2086790 h 3610610"/>
              <a:gd name="connsiteX5" fmla="*/ 3588326 w 3588326"/>
              <a:gd name="connsiteY5" fmla="*/ 2086791 h 3610610"/>
              <a:gd name="connsiteX6" fmla="*/ 3578729 w 3588326"/>
              <a:gd name="connsiteY6" fmla="*/ 2186427 h 3610610"/>
              <a:gd name="connsiteX7" fmla="*/ 3360261 w 3588326"/>
              <a:gd name="connsiteY7" fmla="*/ 2515710 h 3610610"/>
              <a:gd name="connsiteX8" fmla="*/ 1827827 w 3588326"/>
              <a:gd name="connsiteY8" fmla="*/ 3524669 h 3610610"/>
              <a:gd name="connsiteX9" fmla="*/ 1110156 w 3588326"/>
              <a:gd name="connsiteY9" fmla="*/ 3372693 h 3610610"/>
              <a:gd name="connsiteX10" fmla="*/ 88533 w 3588326"/>
              <a:gd name="connsiteY10" fmla="*/ 1814928 h 3610610"/>
              <a:gd name="connsiteX11" fmla="*/ 232066 w 3588326"/>
              <a:gd name="connsiteY11" fmla="*/ 1093035 h 3610610"/>
              <a:gd name="connsiteX12" fmla="*/ 1760280 w 3588326"/>
              <a:gd name="connsiteY12" fmla="*/ 84076 h 3610610"/>
              <a:gd name="connsiteX13" fmla="*/ 2051916 w 3588326"/>
              <a:gd name="connsiteY13" fmla="*/ 74 h 36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588326" h="3610610">
                <a:moveTo>
                  <a:pt x="2051916" y="74"/>
                </a:moveTo>
                <a:cubicBezTo>
                  <a:pt x="2218389" y="2877"/>
                  <a:pt x="2380326" y="85659"/>
                  <a:pt x="2477951" y="236054"/>
                </a:cubicBezTo>
                <a:lnTo>
                  <a:pt x="3499575" y="1793819"/>
                </a:lnTo>
                <a:cubicBezTo>
                  <a:pt x="3539680" y="1853977"/>
                  <a:pt x="3565801" y="1919412"/>
                  <a:pt x="3578729" y="1986165"/>
                </a:cubicBezTo>
                <a:lnTo>
                  <a:pt x="3588326" y="2086790"/>
                </a:lnTo>
                <a:lnTo>
                  <a:pt x="3588326" y="2086791"/>
                </a:lnTo>
                <a:lnTo>
                  <a:pt x="3578729" y="2186427"/>
                </a:lnTo>
                <a:cubicBezTo>
                  <a:pt x="3553399" y="2317296"/>
                  <a:pt x="3478466" y="2437611"/>
                  <a:pt x="3360261" y="2515710"/>
                </a:cubicBezTo>
                <a:lnTo>
                  <a:pt x="1827827" y="3524669"/>
                </a:lnTo>
                <a:cubicBezTo>
                  <a:pt x="1591418" y="3685089"/>
                  <a:pt x="1270576" y="3613322"/>
                  <a:pt x="1110156" y="3372693"/>
                </a:cubicBezTo>
                <a:lnTo>
                  <a:pt x="88533" y="1814928"/>
                </a:lnTo>
                <a:cubicBezTo>
                  <a:pt x="-71887" y="1574297"/>
                  <a:pt x="-8565" y="1249235"/>
                  <a:pt x="232066" y="1093035"/>
                </a:cubicBezTo>
                <a:lnTo>
                  <a:pt x="1760280" y="84076"/>
                </a:lnTo>
                <a:cubicBezTo>
                  <a:pt x="1850517" y="25502"/>
                  <a:pt x="1952033" y="-1609"/>
                  <a:pt x="2051916" y="74"/>
                </a:cubicBezTo>
                <a:close/>
              </a:path>
            </a:pathLst>
          </a:custGeom>
        </p:spPr>
      </p:pic>
      <p:sp>
        <p:nvSpPr>
          <p:cNvPr id="8" name="Otsikko 1">
            <a:extLst>
              <a:ext uri="{FF2B5EF4-FFF2-40B4-BE49-F238E27FC236}">
                <a16:creationId xmlns:a16="http://schemas.microsoft.com/office/drawing/2014/main" id="{1EA927EC-3DBA-ACF3-F131-1F40632F39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0648"/>
            <a:ext cx="10515600" cy="1325563"/>
          </a:xfrm>
        </p:spPr>
        <p:txBody>
          <a:bodyPr>
            <a:normAutofit/>
          </a:bodyPr>
          <a:lstStyle/>
          <a:p>
            <a:r>
              <a:rPr lang="fi-FI" sz="3200" dirty="0"/>
              <a:t>Ratatoimituksen eteneminen</a:t>
            </a:r>
          </a:p>
        </p:txBody>
      </p:sp>
      <p:sp>
        <p:nvSpPr>
          <p:cNvPr id="9" name="Suorakulmio 8">
            <a:extLst>
              <a:ext uri="{FF2B5EF4-FFF2-40B4-BE49-F238E27FC236}">
                <a16:creationId xmlns:a16="http://schemas.microsoft.com/office/drawing/2014/main" id="{ECD59CA5-3C6B-72EF-8394-020446DD3E4F}"/>
              </a:ext>
            </a:extLst>
          </p:cNvPr>
          <p:cNvSpPr/>
          <p:nvPr/>
        </p:nvSpPr>
        <p:spPr>
          <a:xfrm>
            <a:off x="838200" y="1266122"/>
            <a:ext cx="1040410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1600" b="0" kern="0" dirty="0">
                <a:solidFill>
                  <a:schemeClr val="accent3"/>
                </a:solidFill>
              </a:rPr>
              <a:t>Alkukokous &gt; Ennakkohaltuunotto &gt; </a:t>
            </a:r>
            <a:r>
              <a:rPr lang="fi-FI" sz="1600" kern="0" dirty="0">
                <a:solidFill>
                  <a:schemeClr val="accent3"/>
                </a:solidFill>
              </a:rPr>
              <a:t>Rakennustyöt</a:t>
            </a:r>
            <a:r>
              <a:rPr lang="fi-FI" sz="1600" b="0" kern="0" dirty="0">
                <a:solidFill>
                  <a:schemeClr val="accent3"/>
                </a:solidFill>
              </a:rPr>
              <a:t> &gt; Maastotyöt &gt; Jatkokokous &gt;</a:t>
            </a:r>
            <a:r>
              <a:rPr lang="fi-FI" sz="1600" b="0" dirty="0">
                <a:solidFill>
                  <a:schemeClr val="accent3"/>
                </a:solidFill>
              </a:rPr>
              <a:t> Korvausasiat &gt; Loppukokous</a:t>
            </a:r>
          </a:p>
        </p:txBody>
      </p:sp>
    </p:spTree>
    <p:extLst>
      <p:ext uri="{BB962C8B-B14F-4D97-AF65-F5344CB8AC3E}">
        <p14:creationId xmlns:p14="http://schemas.microsoft.com/office/powerpoint/2010/main" val="25253805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D71B9B-65B0-CFE9-F28B-43BFDF5230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F6247EB-980B-00C1-CB59-4AFB116DBF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0" y="1924050"/>
            <a:ext cx="6561135" cy="4276725"/>
          </a:xfrm>
        </p:spPr>
        <p:txBody>
          <a:bodyPr/>
          <a:lstStyle/>
          <a:p>
            <a:pPr marL="0" lvl="0" indent="0">
              <a:spcBef>
                <a:spcPts val="0"/>
              </a:spcBef>
              <a:spcAft>
                <a:spcPts val="600"/>
              </a:spcAft>
              <a:buClr>
                <a:schemeClr val="accent5"/>
              </a:buClr>
              <a:buNone/>
            </a:pPr>
            <a:r>
              <a:rPr lang="fi-FI" sz="2000" b="1" dirty="0">
                <a:solidFill>
                  <a:schemeClr val="tx1"/>
                </a:solidFill>
              </a:rPr>
              <a:t>Rakentamistyöstä aiheutuvat vahingot</a:t>
            </a: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i-FI" sz="1800" dirty="0">
                <a:solidFill>
                  <a:schemeClr val="tx1"/>
                </a:solidFill>
              </a:rPr>
              <a:t>Rakentamisesta aiheutuvat työnaikaiset vahingot korjaa tai korvaa urakoitsija</a:t>
            </a: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i-FI" sz="1800" dirty="0">
                <a:solidFill>
                  <a:schemeClr val="tx1"/>
                </a:solidFill>
              </a:rPr>
              <a:t>Mikäli vahinkoja jää korjaamatta tai niistä ei päästä sopimukseen, vaatimukset tulee viime kädessä esittää lunastustoimituksessa</a:t>
            </a: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i-FI" sz="1800" dirty="0">
                <a:solidFill>
                  <a:schemeClr val="tx1"/>
                </a:solidFill>
              </a:rPr>
              <a:t>Lunastustoimikunta määrää vahingoista rahakorvauksen</a:t>
            </a:r>
          </a:p>
        </p:txBody>
      </p:sp>
      <p:pic>
        <p:nvPicPr>
          <p:cNvPr id="8" name="Kuvan paikkamerkki 7" descr="Kuva, joka sisältää kohteen vaate, henkilö, piha-, Kypärä&#10;&#10;Tekoälyn generoima sisältö voi olla virheellistä.">
            <a:extLst>
              <a:ext uri="{FF2B5EF4-FFF2-40B4-BE49-F238E27FC236}">
                <a16:creationId xmlns:a16="http://schemas.microsoft.com/office/drawing/2014/main" id="{99EDF176-B02E-FE30-0AA8-D9AD37512B9E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2"/>
          <a:srcRect l="28178" r="28178"/>
          <a:stretch>
            <a:fillRect/>
          </a:stretch>
        </p:blipFill>
        <p:spPr>
          <a:xfrm>
            <a:off x="7824535" y="1633743"/>
            <a:ext cx="4478844" cy="4506659"/>
          </a:xfrm>
        </p:spPr>
      </p:pic>
      <p:sp>
        <p:nvSpPr>
          <p:cNvPr id="11" name="Otsikko 1">
            <a:extLst>
              <a:ext uri="{FF2B5EF4-FFF2-40B4-BE49-F238E27FC236}">
                <a16:creationId xmlns:a16="http://schemas.microsoft.com/office/drawing/2014/main" id="{45FF73C5-CAE2-79D2-83B4-82820EE1F6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0648"/>
            <a:ext cx="10515600" cy="1325563"/>
          </a:xfrm>
        </p:spPr>
        <p:txBody>
          <a:bodyPr>
            <a:normAutofit/>
          </a:bodyPr>
          <a:lstStyle/>
          <a:p>
            <a:r>
              <a:rPr lang="fi-FI" sz="3200" dirty="0"/>
              <a:t>Ratatoimituksen eteneminen</a:t>
            </a:r>
          </a:p>
        </p:txBody>
      </p:sp>
      <p:sp>
        <p:nvSpPr>
          <p:cNvPr id="12" name="Suorakulmio 11">
            <a:extLst>
              <a:ext uri="{FF2B5EF4-FFF2-40B4-BE49-F238E27FC236}">
                <a16:creationId xmlns:a16="http://schemas.microsoft.com/office/drawing/2014/main" id="{C9EAAEA7-7E28-A579-0196-743AB8DAFF7C}"/>
              </a:ext>
            </a:extLst>
          </p:cNvPr>
          <p:cNvSpPr/>
          <p:nvPr/>
        </p:nvSpPr>
        <p:spPr>
          <a:xfrm>
            <a:off x="838200" y="1266122"/>
            <a:ext cx="1040410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1600" b="0" kern="0" dirty="0">
                <a:solidFill>
                  <a:schemeClr val="accent3"/>
                </a:solidFill>
              </a:rPr>
              <a:t>Alkukokous &gt; Ennakkohaltuunotto &gt; </a:t>
            </a:r>
            <a:r>
              <a:rPr lang="fi-FI" sz="1600" kern="0" dirty="0">
                <a:solidFill>
                  <a:schemeClr val="accent3"/>
                </a:solidFill>
              </a:rPr>
              <a:t>Rakennustyöt</a:t>
            </a:r>
            <a:r>
              <a:rPr lang="fi-FI" sz="1600" b="0" kern="0" dirty="0">
                <a:solidFill>
                  <a:schemeClr val="accent3"/>
                </a:solidFill>
              </a:rPr>
              <a:t> &gt; Maastotyöt &gt; Jatkokokous &gt;</a:t>
            </a:r>
            <a:r>
              <a:rPr lang="fi-FI" sz="1600" b="0" dirty="0">
                <a:solidFill>
                  <a:schemeClr val="accent3"/>
                </a:solidFill>
              </a:rPr>
              <a:t> Korvausasiat &gt; Loppukokous</a:t>
            </a:r>
          </a:p>
        </p:txBody>
      </p:sp>
    </p:spTree>
    <p:extLst>
      <p:ext uri="{BB962C8B-B14F-4D97-AF65-F5344CB8AC3E}">
        <p14:creationId xmlns:p14="http://schemas.microsoft.com/office/powerpoint/2010/main" val="39445415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D8ED74-E24C-7096-A200-5F38AC40C7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51D31C2-A380-373F-8AA3-455E3EA0D5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0648"/>
            <a:ext cx="10515600" cy="1325563"/>
          </a:xfrm>
        </p:spPr>
        <p:txBody>
          <a:bodyPr>
            <a:normAutofit/>
          </a:bodyPr>
          <a:lstStyle/>
          <a:p>
            <a:r>
              <a:rPr lang="fi-FI" sz="3200" dirty="0"/>
              <a:t>Ratatoimituksen eteneminen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64E1402-AD17-5A35-D29B-E3EF38852E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77615"/>
            <a:ext cx="6867525" cy="4299349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fi-FI" sz="2000" b="1" dirty="0">
                <a:solidFill>
                  <a:srgbClr val="000000"/>
                </a:solidFill>
              </a:rPr>
              <a:t>Maastotyöt</a:t>
            </a:r>
          </a:p>
          <a:p>
            <a:pPr marL="269875" indent="-269875">
              <a:spcBef>
                <a:spcPts val="0"/>
              </a:spcBef>
              <a:spcAft>
                <a:spcPts val="600"/>
              </a:spcAft>
            </a:pPr>
            <a:r>
              <a:rPr lang="fi-FI" dirty="0">
                <a:solidFill>
                  <a:srgbClr val="000000"/>
                </a:solidFill>
              </a:rPr>
              <a:t>Lunastettava ja </a:t>
            </a:r>
            <a:r>
              <a:rPr lang="fi-FI" dirty="0" err="1">
                <a:solidFill>
                  <a:srgbClr val="000000"/>
                </a:solidFill>
              </a:rPr>
              <a:t>haltuunotettava</a:t>
            </a:r>
            <a:r>
              <a:rPr lang="fi-FI" dirty="0">
                <a:solidFill>
                  <a:srgbClr val="000000"/>
                </a:solidFill>
              </a:rPr>
              <a:t> alue merkitään maastoon tarpeellisilta osin</a:t>
            </a:r>
          </a:p>
          <a:p>
            <a:pPr marL="717550" lvl="1" indent="-260350">
              <a:spcBef>
                <a:spcPts val="0"/>
              </a:spcBef>
              <a:spcAft>
                <a:spcPts val="600"/>
              </a:spcAft>
            </a:pPr>
            <a:r>
              <a:rPr lang="fi-FI" sz="1600" dirty="0">
                <a:solidFill>
                  <a:srgbClr val="000000"/>
                </a:solidFill>
              </a:rPr>
              <a:t>Mahdolliset töiden alle jäävät rajapyykit mitataan</a:t>
            </a:r>
          </a:p>
          <a:p>
            <a:pPr marL="717550" lvl="1" indent="-260350">
              <a:spcBef>
                <a:spcPts val="0"/>
              </a:spcBef>
              <a:spcAft>
                <a:spcPts val="600"/>
              </a:spcAft>
            </a:pPr>
            <a:r>
              <a:rPr lang="fi-FI" sz="1600" dirty="0">
                <a:solidFill>
                  <a:srgbClr val="000000"/>
                </a:solidFill>
              </a:rPr>
              <a:t>Omistusoikeudella lunastettavan alueen rajat merkitään maastoon rajamerkeillä</a:t>
            </a:r>
          </a:p>
          <a:p>
            <a:pPr marL="717550" lvl="1" indent="-260350">
              <a:spcBef>
                <a:spcPts val="0"/>
              </a:spcBef>
              <a:spcAft>
                <a:spcPts val="600"/>
              </a:spcAft>
            </a:pPr>
            <a:r>
              <a:rPr lang="fi-FI" sz="1600" dirty="0">
                <a:solidFill>
                  <a:srgbClr val="000000"/>
                </a:solidFill>
              </a:rPr>
              <a:t>Kadonneiden rajamerkkien osalta suoritetaan rajankäynnit</a:t>
            </a:r>
          </a:p>
        </p:txBody>
      </p:sp>
      <p:sp>
        <p:nvSpPr>
          <p:cNvPr id="4" name="Suorakulmio 3">
            <a:extLst>
              <a:ext uri="{FF2B5EF4-FFF2-40B4-BE49-F238E27FC236}">
                <a16:creationId xmlns:a16="http://schemas.microsoft.com/office/drawing/2014/main" id="{850025EB-B24B-91B4-3EF6-176DE90F3144}"/>
              </a:ext>
            </a:extLst>
          </p:cNvPr>
          <p:cNvSpPr/>
          <p:nvPr/>
        </p:nvSpPr>
        <p:spPr>
          <a:xfrm>
            <a:off x="838200" y="1266122"/>
            <a:ext cx="1040410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1600" b="0" kern="0" dirty="0">
                <a:solidFill>
                  <a:schemeClr val="accent3"/>
                </a:solidFill>
              </a:rPr>
              <a:t>Alkukokous &gt; Ennakkohaltuunotto &gt; Rakennustyöt &gt; </a:t>
            </a:r>
            <a:r>
              <a:rPr lang="fi-FI" sz="1600" kern="0" dirty="0">
                <a:solidFill>
                  <a:schemeClr val="accent3"/>
                </a:solidFill>
              </a:rPr>
              <a:t>Maastotyöt</a:t>
            </a:r>
            <a:r>
              <a:rPr lang="fi-FI" sz="1600" b="0" kern="0" dirty="0">
                <a:solidFill>
                  <a:schemeClr val="accent3"/>
                </a:solidFill>
              </a:rPr>
              <a:t> &gt; Jatkokokous &gt;</a:t>
            </a:r>
            <a:r>
              <a:rPr lang="fi-FI" sz="1600" b="0" dirty="0">
                <a:solidFill>
                  <a:schemeClr val="accent3"/>
                </a:solidFill>
              </a:rPr>
              <a:t> Korvausasiat &gt; Loppukokous</a:t>
            </a:r>
          </a:p>
        </p:txBody>
      </p:sp>
      <p:pic>
        <p:nvPicPr>
          <p:cNvPr id="6" name="Kuvan paikkamerkki 7">
            <a:extLst>
              <a:ext uri="{FF2B5EF4-FFF2-40B4-BE49-F238E27FC236}">
                <a16:creationId xmlns:a16="http://schemas.microsoft.com/office/drawing/2014/main" id="{2A85F1AC-B391-49C3-1AF0-9BB2CF68AED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6454" b="16454"/>
          <a:stretch/>
        </p:blipFill>
        <p:spPr>
          <a:xfrm>
            <a:off x="8117596" y="1546309"/>
            <a:ext cx="4124697" cy="4150312"/>
          </a:xfrm>
          <a:custGeom>
            <a:avLst/>
            <a:gdLst>
              <a:gd name="connsiteX0" fmla="*/ 2051916 w 3588326"/>
              <a:gd name="connsiteY0" fmla="*/ 74 h 3610610"/>
              <a:gd name="connsiteX1" fmla="*/ 2477951 w 3588326"/>
              <a:gd name="connsiteY1" fmla="*/ 236054 h 3610610"/>
              <a:gd name="connsiteX2" fmla="*/ 3499575 w 3588326"/>
              <a:gd name="connsiteY2" fmla="*/ 1793819 h 3610610"/>
              <a:gd name="connsiteX3" fmla="*/ 3578729 w 3588326"/>
              <a:gd name="connsiteY3" fmla="*/ 1986165 h 3610610"/>
              <a:gd name="connsiteX4" fmla="*/ 3588326 w 3588326"/>
              <a:gd name="connsiteY4" fmla="*/ 2086790 h 3610610"/>
              <a:gd name="connsiteX5" fmla="*/ 3588326 w 3588326"/>
              <a:gd name="connsiteY5" fmla="*/ 2086791 h 3610610"/>
              <a:gd name="connsiteX6" fmla="*/ 3578729 w 3588326"/>
              <a:gd name="connsiteY6" fmla="*/ 2186427 h 3610610"/>
              <a:gd name="connsiteX7" fmla="*/ 3360261 w 3588326"/>
              <a:gd name="connsiteY7" fmla="*/ 2515710 h 3610610"/>
              <a:gd name="connsiteX8" fmla="*/ 1827827 w 3588326"/>
              <a:gd name="connsiteY8" fmla="*/ 3524669 h 3610610"/>
              <a:gd name="connsiteX9" fmla="*/ 1110156 w 3588326"/>
              <a:gd name="connsiteY9" fmla="*/ 3372693 h 3610610"/>
              <a:gd name="connsiteX10" fmla="*/ 88533 w 3588326"/>
              <a:gd name="connsiteY10" fmla="*/ 1814928 h 3610610"/>
              <a:gd name="connsiteX11" fmla="*/ 232066 w 3588326"/>
              <a:gd name="connsiteY11" fmla="*/ 1093035 h 3610610"/>
              <a:gd name="connsiteX12" fmla="*/ 1760280 w 3588326"/>
              <a:gd name="connsiteY12" fmla="*/ 84076 h 3610610"/>
              <a:gd name="connsiteX13" fmla="*/ 2051916 w 3588326"/>
              <a:gd name="connsiteY13" fmla="*/ 74 h 36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588326" h="3610610">
                <a:moveTo>
                  <a:pt x="2051916" y="74"/>
                </a:moveTo>
                <a:cubicBezTo>
                  <a:pt x="2218389" y="2877"/>
                  <a:pt x="2380326" y="85659"/>
                  <a:pt x="2477951" y="236054"/>
                </a:cubicBezTo>
                <a:lnTo>
                  <a:pt x="3499575" y="1793819"/>
                </a:lnTo>
                <a:cubicBezTo>
                  <a:pt x="3539680" y="1853977"/>
                  <a:pt x="3565801" y="1919412"/>
                  <a:pt x="3578729" y="1986165"/>
                </a:cubicBezTo>
                <a:lnTo>
                  <a:pt x="3588326" y="2086790"/>
                </a:lnTo>
                <a:lnTo>
                  <a:pt x="3588326" y="2086791"/>
                </a:lnTo>
                <a:lnTo>
                  <a:pt x="3578729" y="2186427"/>
                </a:lnTo>
                <a:cubicBezTo>
                  <a:pt x="3553399" y="2317296"/>
                  <a:pt x="3478466" y="2437611"/>
                  <a:pt x="3360261" y="2515710"/>
                </a:cubicBezTo>
                <a:lnTo>
                  <a:pt x="1827827" y="3524669"/>
                </a:lnTo>
                <a:cubicBezTo>
                  <a:pt x="1591418" y="3685089"/>
                  <a:pt x="1270576" y="3613322"/>
                  <a:pt x="1110156" y="3372693"/>
                </a:cubicBezTo>
                <a:lnTo>
                  <a:pt x="88533" y="1814928"/>
                </a:lnTo>
                <a:cubicBezTo>
                  <a:pt x="-71887" y="1574297"/>
                  <a:pt x="-8565" y="1249235"/>
                  <a:pt x="232066" y="1093035"/>
                </a:cubicBezTo>
                <a:lnTo>
                  <a:pt x="1760280" y="84076"/>
                </a:lnTo>
                <a:cubicBezTo>
                  <a:pt x="1850517" y="25502"/>
                  <a:pt x="1952033" y="-1609"/>
                  <a:pt x="2051916" y="7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5022863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1">
            <a:extLst>
              <a:ext uri="{FF2B5EF4-FFF2-40B4-BE49-F238E27FC236}">
                <a16:creationId xmlns:a16="http://schemas.microsoft.com/office/drawing/2014/main" id="{F77D31FB-9FCE-0AA8-4222-39BF91AB7D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2053"/>
            <a:ext cx="10515600" cy="714069"/>
          </a:xfrm>
        </p:spPr>
        <p:txBody>
          <a:bodyPr>
            <a:normAutofit/>
          </a:bodyPr>
          <a:lstStyle/>
          <a:p>
            <a:r>
              <a:rPr lang="fi-FI" sz="3200" dirty="0"/>
              <a:t>Ratatoimituksen eteneminen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38200" y="1877615"/>
            <a:ext cx="6576152" cy="4299349"/>
          </a:xfrm>
        </p:spPr>
        <p:txBody>
          <a:bodyPr>
            <a:normAutofit/>
          </a:bodyPr>
          <a:lstStyle/>
          <a:p>
            <a:pPr lvl="0">
              <a:spcBef>
                <a:spcPts val="0"/>
              </a:spcBef>
              <a:spcAft>
                <a:spcPts val="600"/>
              </a:spcAft>
              <a:buClr>
                <a:srgbClr val="266B7F"/>
              </a:buClr>
              <a:defRPr/>
            </a:pPr>
            <a:r>
              <a:rPr lang="fi-FI" sz="2000" b="1" dirty="0">
                <a:solidFill>
                  <a:srgbClr val="000000"/>
                </a:solidFill>
              </a:rPr>
              <a:t>Toimituskartta</a:t>
            </a:r>
            <a:endParaRPr lang="fi-FI" sz="1800" dirty="0">
              <a:solidFill>
                <a:srgbClr val="000000"/>
              </a:solidFill>
            </a:endParaRPr>
          </a:p>
          <a:p>
            <a:pPr marL="269875" indent="-269875">
              <a:spcBef>
                <a:spcPts val="0"/>
              </a:spcBef>
              <a:spcAft>
                <a:spcPts val="600"/>
              </a:spcAft>
              <a:buClr>
                <a:srgbClr val="266B7F"/>
              </a:buClr>
              <a:buFont typeface="Arial" panose="020B0604020202020204" pitchFamily="34" charset="0"/>
              <a:buChar char="•"/>
            </a:pPr>
            <a:r>
              <a:rPr lang="fi-FI" sz="1800" dirty="0">
                <a:solidFill>
                  <a:srgbClr val="000000"/>
                </a:solidFill>
              </a:rPr>
              <a:t>Maastotöiden perusteella laaditaan toimituskartta, josta ilmenee mm.: </a:t>
            </a:r>
          </a:p>
          <a:p>
            <a:pPr marL="717550" lvl="1" indent="-2603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266B7F"/>
              </a:buClr>
              <a:buFont typeface="Arial" panose="020B0604020202020204" pitchFamily="34" charset="0"/>
              <a:buChar char="•"/>
            </a:pPr>
            <a:r>
              <a:rPr lang="fi-FI" sz="1600" dirty="0">
                <a:solidFill>
                  <a:srgbClr val="000000"/>
                </a:solidFill>
              </a:rPr>
              <a:t>Lopullinen rautatiealue</a:t>
            </a:r>
          </a:p>
          <a:p>
            <a:pPr marL="717550" lvl="1" indent="-2603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266B7F"/>
              </a:buClr>
              <a:buFont typeface="Arial" panose="020B0604020202020204" pitchFamily="34" charset="0"/>
              <a:buChar char="•"/>
            </a:pPr>
            <a:r>
              <a:rPr lang="fi-FI" sz="1600" dirty="0">
                <a:solidFill>
                  <a:srgbClr val="000000"/>
                </a:solidFill>
              </a:rPr>
              <a:t>Rautatien suoja- ja näkemäalueet</a:t>
            </a:r>
          </a:p>
          <a:p>
            <a:pPr marL="717550" lvl="1" indent="-2603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266B7F"/>
              </a:buClr>
              <a:buFont typeface="Arial" panose="020B0604020202020204" pitchFamily="34" charset="0"/>
              <a:buChar char="•"/>
            </a:pPr>
            <a:r>
              <a:rPr lang="fi-FI" sz="1600" dirty="0">
                <a:solidFill>
                  <a:srgbClr val="000000"/>
                </a:solidFill>
              </a:rPr>
              <a:t>Käyttöoikeudet yksityisteihin, laskuojiin ym.</a:t>
            </a:r>
          </a:p>
          <a:p>
            <a:pPr marL="717550" lvl="1" indent="-2603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266B7F"/>
              </a:buClr>
              <a:buFont typeface="Arial" panose="020B0604020202020204" pitchFamily="34" charset="0"/>
              <a:buChar char="•"/>
            </a:pPr>
            <a:r>
              <a:rPr lang="fi-FI" sz="1600" dirty="0">
                <a:solidFill>
                  <a:srgbClr val="000000"/>
                </a:solidFill>
              </a:rPr>
              <a:t>Rajankäynnit ja tilusjärjestelyt</a:t>
            </a:r>
          </a:p>
          <a:p>
            <a:pPr marL="717550" lvl="1" indent="-2603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266B7F"/>
              </a:buClr>
              <a:buFont typeface="Arial" panose="020B0604020202020204" pitchFamily="34" charset="0"/>
              <a:buChar char="•"/>
            </a:pPr>
            <a:r>
              <a:rPr lang="fi-FI" sz="1600">
                <a:solidFill>
                  <a:srgbClr val="000000"/>
                </a:solidFill>
              </a:rPr>
              <a:t>Lakanneet rautatiealueet</a:t>
            </a:r>
            <a:endParaRPr lang="fi-FI" sz="1600" dirty="0">
              <a:solidFill>
                <a:srgbClr val="000000"/>
              </a:solidFill>
            </a:endParaRPr>
          </a:p>
          <a:p>
            <a:pPr marL="269875" indent="-269875">
              <a:spcBef>
                <a:spcPts val="0"/>
              </a:spcBef>
              <a:spcAft>
                <a:spcPts val="600"/>
              </a:spcAft>
              <a:buClr>
                <a:srgbClr val="266B7F"/>
              </a:buClr>
              <a:buFont typeface="Arial" panose="020B0604020202020204" pitchFamily="34" charset="0"/>
              <a:buChar char="•"/>
            </a:pPr>
            <a:r>
              <a:rPr lang="fi-FI" sz="1800" dirty="0">
                <a:solidFill>
                  <a:srgbClr val="000000"/>
                </a:solidFill>
              </a:rPr>
              <a:t>Toimituskartta on pohjana määrättäville </a:t>
            </a:r>
            <a:br>
              <a:rPr lang="fi-FI" sz="1800" dirty="0">
                <a:solidFill>
                  <a:srgbClr val="000000"/>
                </a:solidFill>
              </a:rPr>
            </a:br>
            <a:r>
              <a:rPr lang="fi-FI" sz="1800" dirty="0">
                <a:solidFill>
                  <a:srgbClr val="000000"/>
                </a:solidFill>
              </a:rPr>
              <a:t>korvauksille yhdessä haltuunottotietojen kanssa</a:t>
            </a:r>
          </a:p>
        </p:txBody>
      </p:sp>
      <p:sp>
        <p:nvSpPr>
          <p:cNvPr id="8" name="Suorakulmio 7">
            <a:extLst>
              <a:ext uri="{FF2B5EF4-FFF2-40B4-BE49-F238E27FC236}">
                <a16:creationId xmlns:a16="http://schemas.microsoft.com/office/drawing/2014/main" id="{0F764983-4226-52C8-3D98-444D871D690E}"/>
              </a:ext>
            </a:extLst>
          </p:cNvPr>
          <p:cNvSpPr/>
          <p:nvPr/>
        </p:nvSpPr>
        <p:spPr>
          <a:xfrm>
            <a:off x="838200" y="1266122"/>
            <a:ext cx="1040410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1600" b="0" kern="0" dirty="0">
                <a:solidFill>
                  <a:schemeClr val="accent3"/>
                </a:solidFill>
              </a:rPr>
              <a:t>Alkukokous &gt; Ennakkohaltuunotto &gt; Rakennustyöt &gt; </a:t>
            </a:r>
            <a:r>
              <a:rPr lang="fi-FI" sz="1600" kern="0" dirty="0">
                <a:solidFill>
                  <a:schemeClr val="accent3"/>
                </a:solidFill>
              </a:rPr>
              <a:t>Maastotyöt</a:t>
            </a:r>
            <a:r>
              <a:rPr lang="fi-FI" sz="1600" b="0" kern="0" dirty="0">
                <a:solidFill>
                  <a:schemeClr val="accent3"/>
                </a:solidFill>
              </a:rPr>
              <a:t> &gt; Jatkokokous &gt;</a:t>
            </a:r>
            <a:r>
              <a:rPr lang="fi-FI" sz="1600" b="0" dirty="0">
                <a:solidFill>
                  <a:schemeClr val="accent3"/>
                </a:solidFill>
              </a:rPr>
              <a:t> Korvausasiat &gt; Loppukokous</a:t>
            </a:r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21533A88-E0A6-BC34-D9D3-43720F7AAF7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1125" r="4091"/>
          <a:stretch/>
        </p:blipFill>
        <p:spPr>
          <a:xfrm>
            <a:off x="7848600" y="1906369"/>
            <a:ext cx="4054642" cy="4270594"/>
          </a:xfrm>
          <a:prstGeom prst="rect">
            <a:avLst/>
          </a:prstGeom>
          <a:ln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13860961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C953CD-BCEB-6FF0-B38C-B0C4521EAE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A788FAB4-0C44-CC15-79E3-543C8428A9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0" y="1857376"/>
            <a:ext cx="5980111" cy="43434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fi-FI" sz="2000" b="1" dirty="0">
                <a:solidFill>
                  <a:schemeClr val="tx1"/>
                </a:solidFill>
              </a:rPr>
              <a:t>Jatkokokous</a:t>
            </a: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i-FI" sz="1800" dirty="0">
                <a:solidFill>
                  <a:schemeClr val="tx1"/>
                </a:solidFill>
              </a:rPr>
              <a:t>Rautatien rakentamisen jälkeen pidetään yleensä jatkokokous, jossa:</a:t>
            </a:r>
          </a:p>
          <a:p>
            <a:pPr marL="714375" lvl="1" indent="-2857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i-FI" sz="1600" dirty="0">
                <a:solidFill>
                  <a:schemeClr val="tx1"/>
                </a:solidFill>
              </a:rPr>
              <a:t>Esitellään toimituskartta ja pinta-alaselitelmät</a:t>
            </a:r>
          </a:p>
          <a:p>
            <a:pPr marL="714375" lvl="1" indent="-2857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i-FI" sz="1600" dirty="0">
                <a:solidFill>
                  <a:schemeClr val="tx1"/>
                </a:solidFill>
              </a:rPr>
              <a:t>Annetaan määräaika lopullisten korvausvaatimusten ja radanpitäjän vastineen jättämiseksi</a:t>
            </a:r>
          </a:p>
          <a:p>
            <a:pPr marL="714375" lvl="1" indent="-2857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i-FI" sz="1600" dirty="0">
                <a:solidFill>
                  <a:schemeClr val="tx1"/>
                </a:solidFill>
              </a:rPr>
              <a:t>Sovitaan tarvittaessa maastokatselmuksen ajankohta</a:t>
            </a: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i-FI" sz="1800" dirty="0">
                <a:solidFill>
                  <a:schemeClr val="tx1"/>
                </a:solidFill>
              </a:rPr>
              <a:t>Joskus em. kokous voidaan korvata kirjelmällä, jossa annetaan määräaika vaatimuksille ja </a:t>
            </a:r>
            <a:br>
              <a:rPr lang="fi-FI" sz="1800" dirty="0">
                <a:solidFill>
                  <a:schemeClr val="tx1"/>
                </a:solidFill>
              </a:rPr>
            </a:br>
            <a:r>
              <a:rPr lang="fi-FI" sz="1800" dirty="0">
                <a:solidFill>
                  <a:schemeClr val="tx1"/>
                </a:solidFill>
              </a:rPr>
              <a:t>määrätään katselmusajankohta </a:t>
            </a:r>
          </a:p>
        </p:txBody>
      </p:sp>
      <p:pic>
        <p:nvPicPr>
          <p:cNvPr id="8" name="Kuvan paikkamerkki 7">
            <a:extLst>
              <a:ext uri="{FF2B5EF4-FFF2-40B4-BE49-F238E27FC236}">
                <a16:creationId xmlns:a16="http://schemas.microsoft.com/office/drawing/2014/main" id="{17129973-4E5B-B04F-7FF8-8BC48651CD9A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2"/>
          <a:srcRect l="21598" r="21598"/>
          <a:stretch/>
        </p:blipFill>
        <p:spPr>
          <a:xfrm>
            <a:off x="7334865" y="1604677"/>
            <a:ext cx="5032317" cy="5063569"/>
          </a:xfrm>
        </p:spPr>
      </p:pic>
      <p:sp>
        <p:nvSpPr>
          <p:cNvPr id="11" name="Otsikko 1">
            <a:extLst>
              <a:ext uri="{FF2B5EF4-FFF2-40B4-BE49-F238E27FC236}">
                <a16:creationId xmlns:a16="http://schemas.microsoft.com/office/drawing/2014/main" id="{72A8630C-F506-F81E-0D20-1428EEEFCF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0648"/>
            <a:ext cx="10515600" cy="1325563"/>
          </a:xfrm>
        </p:spPr>
        <p:txBody>
          <a:bodyPr>
            <a:normAutofit/>
          </a:bodyPr>
          <a:lstStyle/>
          <a:p>
            <a:r>
              <a:rPr lang="fi-FI" sz="3200" dirty="0"/>
              <a:t>Ratatoimituksen eteneminen</a:t>
            </a:r>
          </a:p>
        </p:txBody>
      </p:sp>
      <p:sp>
        <p:nvSpPr>
          <p:cNvPr id="12" name="Suorakulmio 11">
            <a:extLst>
              <a:ext uri="{FF2B5EF4-FFF2-40B4-BE49-F238E27FC236}">
                <a16:creationId xmlns:a16="http://schemas.microsoft.com/office/drawing/2014/main" id="{AD2CF243-2DF7-ED8B-DFD5-8A29132C68F5}"/>
              </a:ext>
            </a:extLst>
          </p:cNvPr>
          <p:cNvSpPr/>
          <p:nvPr/>
        </p:nvSpPr>
        <p:spPr>
          <a:xfrm>
            <a:off x="838200" y="1266122"/>
            <a:ext cx="1040410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1600" b="0" kern="0" dirty="0">
                <a:solidFill>
                  <a:schemeClr val="accent3"/>
                </a:solidFill>
              </a:rPr>
              <a:t>Alkukokous &gt; Ennakkohaltuunotto &gt; Rakennustyöt &gt; Maastotyöt &gt; </a:t>
            </a:r>
            <a:r>
              <a:rPr lang="fi-FI" sz="1600" kern="0" dirty="0">
                <a:solidFill>
                  <a:schemeClr val="accent3"/>
                </a:solidFill>
              </a:rPr>
              <a:t>Jatkokokous</a:t>
            </a:r>
            <a:r>
              <a:rPr lang="fi-FI" sz="1600" b="0" kern="0" dirty="0">
                <a:solidFill>
                  <a:schemeClr val="accent3"/>
                </a:solidFill>
              </a:rPr>
              <a:t> &gt;</a:t>
            </a:r>
            <a:r>
              <a:rPr lang="fi-FI" sz="1600" b="0" dirty="0">
                <a:solidFill>
                  <a:schemeClr val="accent3"/>
                </a:solidFill>
              </a:rPr>
              <a:t> Korvausasiat &gt; Loppukokous</a:t>
            </a:r>
          </a:p>
        </p:txBody>
      </p:sp>
    </p:spTree>
    <p:extLst>
      <p:ext uri="{BB962C8B-B14F-4D97-AF65-F5344CB8AC3E}">
        <p14:creationId xmlns:p14="http://schemas.microsoft.com/office/powerpoint/2010/main" val="28804744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fi-FI" sz="2000" b="1" dirty="0">
                <a:solidFill>
                  <a:schemeClr val="tx1"/>
                </a:solidFill>
              </a:rPr>
              <a:t>Korvausperiaatteet</a:t>
            </a:r>
          </a:p>
          <a:p>
            <a:pPr marL="266700" indent="-266700">
              <a:spcBef>
                <a:spcPts val="600"/>
              </a:spcBef>
            </a:pPr>
            <a:r>
              <a:rPr lang="fi-FI"/>
              <a:t>Menetysten korvaamisessa lähtökohtana on täyden korvauksen periaate, jolla tarkoitetaan, ettei lunastus muuta kenenkään varallisuusasemaa</a:t>
            </a:r>
            <a:endParaRPr lang="fi-FI" dirty="0">
              <a:solidFill>
                <a:schemeClr val="tx1"/>
              </a:solidFill>
            </a:endParaRPr>
          </a:p>
          <a:p>
            <a:pPr marL="266700" indent="-266700">
              <a:spcBef>
                <a:spcPts val="600"/>
              </a:spcBef>
            </a:pPr>
            <a:r>
              <a:rPr lang="fi-FI" dirty="0">
                <a:solidFill>
                  <a:schemeClr val="tx1"/>
                </a:solidFill>
              </a:rPr>
              <a:t>Korvaus perustuu kohteen markkina-arvoon </a:t>
            </a:r>
          </a:p>
          <a:p>
            <a:pPr marL="714375" lvl="2" indent="-257175">
              <a:spcBef>
                <a:spcPts val="600"/>
              </a:spcBef>
            </a:pPr>
            <a:r>
              <a:rPr lang="fi-FI" sz="1600" dirty="0">
                <a:solidFill>
                  <a:schemeClr val="tx1"/>
                </a:solidFill>
              </a:rPr>
              <a:t>Markkina-arvo määritetään sellaisella luotettavalla menetelmällä, joka johtaa omaisuuden korkeimpaan arvoon </a:t>
            </a:r>
          </a:p>
          <a:p>
            <a:pPr marL="714375" lvl="2" indent="-257175">
              <a:spcBef>
                <a:spcPts val="600"/>
              </a:spcBef>
            </a:pPr>
            <a:r>
              <a:rPr lang="fi-FI" sz="1600" dirty="0">
                <a:solidFill>
                  <a:schemeClr val="tx1"/>
                </a:solidFill>
              </a:rPr>
              <a:t>Korvaus voi perustua kohteen markkinoilta saatavan arvon sijaan esim. kohteesta saatavaan tuottoon tai siihen uponneisiin kustannuksiin </a:t>
            </a:r>
          </a:p>
          <a:p>
            <a:pPr marL="266700" indent="-266700">
              <a:spcBef>
                <a:spcPts val="600"/>
              </a:spcBef>
            </a:pPr>
            <a:r>
              <a:rPr lang="fi-FI" dirty="0">
                <a:solidFill>
                  <a:schemeClr val="tx1"/>
                </a:solidFill>
              </a:rPr>
              <a:t>Lunastuksen kohteena oleville kiinteistöille </a:t>
            </a:r>
            <a:r>
              <a:rPr lang="fi-FI" b="1" dirty="0">
                <a:solidFill>
                  <a:schemeClr val="tx1"/>
                </a:solidFill>
              </a:rPr>
              <a:t>korvaukset määrätään viran puolesta</a:t>
            </a:r>
            <a:r>
              <a:rPr lang="fi-FI" dirty="0">
                <a:solidFill>
                  <a:schemeClr val="tx1"/>
                </a:solidFill>
              </a:rPr>
              <a:t>, muille vain vaadittaessa</a:t>
            </a:r>
            <a:endParaRPr lang="fi-FI" u="sng" dirty="0">
              <a:solidFill>
                <a:schemeClr val="tx1"/>
              </a:solidFill>
            </a:endParaRPr>
          </a:p>
          <a:p>
            <a:pPr marL="714375" lvl="2" indent="-257175">
              <a:spcBef>
                <a:spcPts val="600"/>
              </a:spcBef>
            </a:pPr>
            <a:r>
              <a:rPr lang="fi-FI" sz="1600" dirty="0">
                <a:solidFill>
                  <a:schemeClr val="tx1"/>
                </a:solidFill>
              </a:rPr>
              <a:t>Asianosaisen on kuitenkin hyvä esittää näkemyksensä aiheutuneista haitoista ja vahingoista, sillä lunastustoimikunta ei voi aina havaita kaikkia aiheutuneita menetyksiä</a:t>
            </a:r>
          </a:p>
          <a:p>
            <a:pPr marL="266700" indent="-266700">
              <a:spcBef>
                <a:spcPts val="600"/>
              </a:spcBef>
            </a:pPr>
            <a:r>
              <a:rPr lang="fi-FI" dirty="0">
                <a:solidFill>
                  <a:schemeClr val="tx1"/>
                </a:solidFill>
              </a:rPr>
              <a:t>Asianosaiset voivat halutessaan myös sopia korvauksista radanpitäjän kanssa</a:t>
            </a:r>
          </a:p>
        </p:txBody>
      </p:sp>
      <p:sp>
        <p:nvSpPr>
          <p:cNvPr id="6" name="Otsikko 1">
            <a:extLst>
              <a:ext uri="{FF2B5EF4-FFF2-40B4-BE49-F238E27FC236}">
                <a16:creationId xmlns:a16="http://schemas.microsoft.com/office/drawing/2014/main" id="{1192DC2C-B6D5-EF7C-47FF-8DF0000AB7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0648"/>
            <a:ext cx="10515600" cy="1325563"/>
          </a:xfrm>
        </p:spPr>
        <p:txBody>
          <a:bodyPr>
            <a:normAutofit/>
          </a:bodyPr>
          <a:lstStyle/>
          <a:p>
            <a:r>
              <a:rPr lang="fi-FI" sz="3200" dirty="0"/>
              <a:t>Ratatoimituksen eteneminen</a:t>
            </a:r>
          </a:p>
        </p:txBody>
      </p:sp>
      <p:sp>
        <p:nvSpPr>
          <p:cNvPr id="7" name="Suorakulmio 6">
            <a:extLst>
              <a:ext uri="{FF2B5EF4-FFF2-40B4-BE49-F238E27FC236}">
                <a16:creationId xmlns:a16="http://schemas.microsoft.com/office/drawing/2014/main" id="{2DE2C762-C4FC-874A-1424-76105434F0B6}"/>
              </a:ext>
            </a:extLst>
          </p:cNvPr>
          <p:cNvSpPr/>
          <p:nvPr/>
        </p:nvSpPr>
        <p:spPr>
          <a:xfrm>
            <a:off x="838200" y="1266122"/>
            <a:ext cx="1040410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1600" b="0" kern="0" dirty="0">
                <a:solidFill>
                  <a:schemeClr val="accent3"/>
                </a:solidFill>
              </a:rPr>
              <a:t>Alkukokous &gt; Ennakkohaltuunotto &gt; Rakennustyöt &gt; Maastotyöt &gt; Jatkokokous &gt;</a:t>
            </a:r>
            <a:r>
              <a:rPr lang="fi-FI" sz="1600" b="0" dirty="0">
                <a:solidFill>
                  <a:schemeClr val="accent3"/>
                </a:solidFill>
              </a:rPr>
              <a:t> </a:t>
            </a:r>
            <a:r>
              <a:rPr lang="fi-FI" sz="1600" dirty="0">
                <a:solidFill>
                  <a:schemeClr val="accent3"/>
                </a:solidFill>
              </a:rPr>
              <a:t>Korvausasiat</a:t>
            </a:r>
            <a:r>
              <a:rPr lang="fi-FI" sz="1600" b="0" dirty="0">
                <a:solidFill>
                  <a:schemeClr val="accent3"/>
                </a:solidFill>
              </a:rPr>
              <a:t> &gt; Loppukokous</a:t>
            </a:r>
          </a:p>
        </p:txBody>
      </p:sp>
    </p:spTree>
    <p:extLst>
      <p:ext uri="{BB962C8B-B14F-4D97-AF65-F5344CB8AC3E}">
        <p14:creationId xmlns:p14="http://schemas.microsoft.com/office/powerpoint/2010/main" val="620432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113489-3075-63D6-5432-A9CB77DD62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BCA0DB2-ACF0-E40C-DE59-6BEE054F84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fi-FI" sz="2000" b="1" dirty="0"/>
              <a:t>Lunastuskorvaus</a:t>
            </a:r>
          </a:p>
          <a:p>
            <a:pPr marL="266700" indent="-266700">
              <a:spcBef>
                <a:spcPts val="0"/>
              </a:spcBef>
              <a:spcAft>
                <a:spcPts val="600"/>
              </a:spcAft>
            </a:pPr>
            <a:r>
              <a:rPr lang="fi-FI" dirty="0"/>
              <a:t>Lunastuskorvaus muodostuu kohteen-, haitan ja vahingonkorvauksesta</a:t>
            </a:r>
          </a:p>
          <a:p>
            <a:pPr marL="714375" lvl="2" indent="-257175">
              <a:spcBef>
                <a:spcPts val="0"/>
              </a:spcBef>
              <a:spcAft>
                <a:spcPts val="600"/>
              </a:spcAft>
            </a:pPr>
            <a:r>
              <a:rPr lang="fi-FI" sz="1600" b="1" dirty="0"/>
              <a:t>Kohteenkorvausta</a:t>
            </a:r>
            <a:r>
              <a:rPr lang="fi-FI" sz="1600" dirty="0"/>
              <a:t> määrätään lunastettavasta omaisuudesta</a:t>
            </a:r>
          </a:p>
          <a:p>
            <a:pPr marL="714375" lvl="2" indent="-257175">
              <a:spcBef>
                <a:spcPts val="0"/>
              </a:spcBef>
              <a:spcAft>
                <a:spcPts val="600"/>
              </a:spcAft>
            </a:pPr>
            <a:r>
              <a:rPr lang="fi-FI" sz="1600" b="1" dirty="0"/>
              <a:t>Haitankorvausta</a:t>
            </a:r>
            <a:r>
              <a:rPr lang="fi-FI" sz="1600" dirty="0"/>
              <a:t> voidaan määrätä mm. meluhaitasta, v</a:t>
            </a:r>
            <a:r>
              <a:rPr lang="fi-FI" sz="1600" dirty="0">
                <a:solidFill>
                  <a:schemeClr val="tx1"/>
                </a:solidFill>
              </a:rPr>
              <a:t>iljelylle aiheutuvista haitoista pellolla </a:t>
            </a:r>
            <a:r>
              <a:rPr lang="fi-FI" sz="1600" dirty="0"/>
              <a:t>taikka maisemamuutoksesta aiheutuneesta kiinteistön arvon alentumisesta</a:t>
            </a:r>
          </a:p>
          <a:p>
            <a:pPr marL="1060450" lvl="2" indent="-260350">
              <a:spcBef>
                <a:spcPts val="0"/>
              </a:spcBef>
              <a:spcAft>
                <a:spcPts val="600"/>
              </a:spcAft>
            </a:pPr>
            <a:r>
              <a:rPr lang="fi-FI" sz="1600" dirty="0">
                <a:solidFill>
                  <a:srgbClr val="000000"/>
                </a:solidFill>
              </a:rPr>
              <a:t>Jos jäljelle jäävälle kiinteistölle aiheutuva haitta on huomattava, lunastus voidaan laajentaa koskemaan myös tätä aluetta, jos maanomistaja tai lunastaja sitä pyytää</a:t>
            </a:r>
          </a:p>
          <a:p>
            <a:pPr marL="1060450" lvl="2" indent="-260350">
              <a:spcBef>
                <a:spcPts val="0"/>
              </a:spcBef>
              <a:spcAft>
                <a:spcPts val="600"/>
              </a:spcAft>
            </a:pPr>
            <a:r>
              <a:rPr lang="fi-FI" sz="1600" dirty="0">
                <a:solidFill>
                  <a:srgbClr val="000000"/>
                </a:solidFill>
              </a:rPr>
              <a:t>Haittoja voidaan poistaa tai vähentää myös tilusjärjestelyllä</a:t>
            </a:r>
          </a:p>
          <a:p>
            <a:pPr marL="714375" lvl="2" indent="-257175">
              <a:spcBef>
                <a:spcPts val="0"/>
              </a:spcBef>
              <a:spcAft>
                <a:spcPts val="600"/>
              </a:spcAft>
            </a:pPr>
            <a:r>
              <a:rPr lang="fi-FI" sz="1600" b="1" dirty="0"/>
              <a:t>Vahingonkorvausta</a:t>
            </a:r>
            <a:r>
              <a:rPr lang="fi-FI" sz="1600" dirty="0"/>
              <a:t> voidaan määrätä mm. sadonmenetyksestä, lunastukseen liittyvän hankkeen takia vahingoittuneesta kaivosta, salaojista</a:t>
            </a:r>
          </a:p>
          <a:p>
            <a:pPr marL="266700" indent="-266700">
              <a:spcBef>
                <a:spcPts val="0"/>
              </a:spcBef>
              <a:spcAft>
                <a:spcPts val="600"/>
              </a:spcAft>
            </a:pPr>
            <a:r>
              <a:rPr lang="fi-FI" dirty="0"/>
              <a:t>Lunastustoimikunnan määräämiin kohteen- ja haitankorvauksiin lisätään </a:t>
            </a:r>
            <a:r>
              <a:rPr lang="fi-FI" dirty="0">
                <a:solidFill>
                  <a:schemeClr val="tx1"/>
                </a:solidFill>
              </a:rPr>
              <a:t>25 %:n korotus, jolla varmistetaan täyden korvauksen toteutuminen (lunastuslain muutos 1.8.2025)</a:t>
            </a:r>
          </a:p>
        </p:txBody>
      </p:sp>
      <p:sp>
        <p:nvSpPr>
          <p:cNvPr id="7" name="Otsikko 1">
            <a:extLst>
              <a:ext uri="{FF2B5EF4-FFF2-40B4-BE49-F238E27FC236}">
                <a16:creationId xmlns:a16="http://schemas.microsoft.com/office/drawing/2014/main" id="{E1B1A302-378B-1F38-39CC-6284ED146A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0648"/>
            <a:ext cx="10515600" cy="1325563"/>
          </a:xfrm>
        </p:spPr>
        <p:txBody>
          <a:bodyPr>
            <a:normAutofit/>
          </a:bodyPr>
          <a:lstStyle/>
          <a:p>
            <a:r>
              <a:rPr lang="fi-FI" sz="3200" dirty="0"/>
              <a:t>Ratatoimituksen eteneminen</a:t>
            </a:r>
          </a:p>
        </p:txBody>
      </p:sp>
      <p:sp>
        <p:nvSpPr>
          <p:cNvPr id="8" name="Suorakulmio 7">
            <a:extLst>
              <a:ext uri="{FF2B5EF4-FFF2-40B4-BE49-F238E27FC236}">
                <a16:creationId xmlns:a16="http://schemas.microsoft.com/office/drawing/2014/main" id="{D8293596-F282-A56B-5B73-2B952880E804}"/>
              </a:ext>
            </a:extLst>
          </p:cNvPr>
          <p:cNvSpPr/>
          <p:nvPr/>
        </p:nvSpPr>
        <p:spPr>
          <a:xfrm>
            <a:off x="838200" y="1266122"/>
            <a:ext cx="1040410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1600" b="0" kern="0" dirty="0">
                <a:solidFill>
                  <a:schemeClr val="accent3"/>
                </a:solidFill>
              </a:rPr>
              <a:t>Alkukokous &gt; Ennakkohaltuunotto &gt; Rakennustyöt &gt; Maastotyöt &gt; Jatkokokous &gt;</a:t>
            </a:r>
            <a:r>
              <a:rPr lang="fi-FI" sz="1600" b="0" dirty="0">
                <a:solidFill>
                  <a:schemeClr val="accent3"/>
                </a:solidFill>
              </a:rPr>
              <a:t> </a:t>
            </a:r>
            <a:r>
              <a:rPr lang="fi-FI" sz="1600" dirty="0">
                <a:solidFill>
                  <a:schemeClr val="accent3"/>
                </a:solidFill>
              </a:rPr>
              <a:t>Korvausasiat</a:t>
            </a:r>
            <a:r>
              <a:rPr lang="fi-FI" sz="1600" b="0" dirty="0">
                <a:solidFill>
                  <a:schemeClr val="accent3"/>
                </a:solidFill>
              </a:rPr>
              <a:t> &gt; Loppukokous</a:t>
            </a:r>
          </a:p>
        </p:txBody>
      </p:sp>
    </p:spTree>
    <p:extLst>
      <p:ext uri="{BB962C8B-B14F-4D97-AF65-F5344CB8AC3E}">
        <p14:creationId xmlns:p14="http://schemas.microsoft.com/office/powerpoint/2010/main" val="4954080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A3EEDB-166F-33D6-CA33-20963E1840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8EE0A92-C025-C7AC-F876-0CC825F54A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3200" dirty="0">
                <a:latin typeface="Daytona"/>
                <a:cs typeface="Biome"/>
              </a:rPr>
              <a:t>Ratatoimituksen eteneminen</a:t>
            </a:r>
            <a:br>
              <a:rPr lang="fi-FI" sz="2800" dirty="0"/>
            </a:br>
            <a:endParaRPr lang="fi-FI" sz="280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C93CFFF-C44A-1DE4-3DA6-4820606C71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88632"/>
            <a:ext cx="10515600" cy="429934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fi-FI" sz="2000" b="1" dirty="0">
                <a:solidFill>
                  <a:schemeClr val="tx1"/>
                </a:solidFill>
              </a:rPr>
              <a:t>Korvauksista sopiminen</a:t>
            </a:r>
          </a:p>
          <a:p>
            <a:pPr marL="269875" indent="-269875">
              <a:spcBef>
                <a:spcPts val="0"/>
              </a:spcBef>
              <a:spcAft>
                <a:spcPts val="600"/>
              </a:spcAft>
            </a:pPr>
            <a:r>
              <a:rPr lang="fi-FI" dirty="0">
                <a:solidFill>
                  <a:srgbClr val="000000"/>
                </a:solidFill>
              </a:rPr>
              <a:t>Lunastaja ja asianosainen voivat vapaasti sopia korvauksista</a:t>
            </a:r>
          </a:p>
          <a:p>
            <a:pPr marL="717550" lvl="1" indent="-260350">
              <a:spcBef>
                <a:spcPts val="0"/>
              </a:spcBef>
              <a:spcAft>
                <a:spcPts val="600"/>
              </a:spcAft>
            </a:pPr>
            <a:r>
              <a:rPr lang="fi-FI" sz="1600" dirty="0">
                <a:solidFill>
                  <a:srgbClr val="000000"/>
                </a:solidFill>
              </a:rPr>
              <a:t>Vastuu sopimuksen oikeudenmukaisuudesta on sopijoilla</a:t>
            </a:r>
          </a:p>
          <a:p>
            <a:pPr marL="717550" lvl="1" indent="-260350">
              <a:spcBef>
                <a:spcPts val="0"/>
              </a:spcBef>
              <a:spcAft>
                <a:spcPts val="600"/>
              </a:spcAft>
            </a:pPr>
            <a:r>
              <a:rPr lang="fi-FI" sz="1600" dirty="0">
                <a:solidFill>
                  <a:srgbClr val="000000"/>
                </a:solidFill>
              </a:rPr>
              <a:t>Lunastustoimikunta valvoo ainoastaan, ettei kiinnityksenhaltijan oikeutta loukata</a:t>
            </a:r>
          </a:p>
          <a:p>
            <a:pPr marL="269875" indent="-269875">
              <a:spcBef>
                <a:spcPts val="0"/>
              </a:spcBef>
              <a:spcAft>
                <a:spcPts val="600"/>
              </a:spcAft>
            </a:pPr>
            <a:r>
              <a:rPr lang="fi-FI" dirty="0">
                <a:solidFill>
                  <a:srgbClr val="000000"/>
                </a:solidFill>
              </a:rPr>
              <a:t>Sovittuihin korvauksiin ei lisätä 25 %:n korotusta, ellei siitä ole mainintaa sopimuksessa</a:t>
            </a:r>
          </a:p>
          <a:p>
            <a:pPr marL="269875" indent="-269875">
              <a:spcBef>
                <a:spcPts val="0"/>
              </a:spcBef>
              <a:spcAft>
                <a:spcPts val="600"/>
              </a:spcAft>
            </a:pPr>
            <a:r>
              <a:rPr lang="fi-FI" dirty="0">
                <a:solidFill>
                  <a:srgbClr val="000000"/>
                </a:solidFill>
              </a:rPr>
              <a:t>Sopimusmuoto</a:t>
            </a:r>
          </a:p>
          <a:p>
            <a:pPr marL="717550" lvl="1" indent="-260350">
              <a:spcBef>
                <a:spcPts val="0"/>
              </a:spcBef>
              <a:spcAft>
                <a:spcPts val="600"/>
              </a:spcAft>
            </a:pPr>
            <a:r>
              <a:rPr lang="fi-FI" sz="1600" dirty="0">
                <a:solidFill>
                  <a:srgbClr val="000000"/>
                </a:solidFill>
              </a:rPr>
              <a:t>Osapuolten yhdessä laatima sopimus</a:t>
            </a:r>
          </a:p>
          <a:p>
            <a:pPr marL="717550" lvl="1" indent="-260350">
              <a:spcBef>
                <a:spcPts val="0"/>
              </a:spcBef>
              <a:spcAft>
                <a:spcPts val="600"/>
              </a:spcAft>
            </a:pPr>
            <a:r>
              <a:rPr lang="fi-FI" sz="1600" dirty="0">
                <a:solidFill>
                  <a:srgbClr val="000000"/>
                </a:solidFill>
              </a:rPr>
              <a:t>Vastapuoli hyväksyy toisen vaatimuksen tai tarjouksen</a:t>
            </a:r>
          </a:p>
          <a:p>
            <a:pPr marL="717550" lvl="1" indent="-260350">
              <a:spcBef>
                <a:spcPts val="0"/>
              </a:spcBef>
              <a:spcAft>
                <a:spcPts val="600"/>
              </a:spcAft>
            </a:pPr>
            <a:r>
              <a:rPr lang="fi-FI" sz="1600" dirty="0">
                <a:solidFill>
                  <a:srgbClr val="000000"/>
                </a:solidFill>
              </a:rPr>
              <a:t>Suullisesti toimituskokouksessa</a:t>
            </a:r>
          </a:p>
          <a:p>
            <a:pPr marL="717550" lvl="1" indent="-260350">
              <a:spcBef>
                <a:spcPts val="0"/>
              </a:spcBef>
              <a:spcAft>
                <a:spcPts val="600"/>
              </a:spcAft>
            </a:pPr>
            <a:r>
              <a:rPr lang="fi-FI" sz="1600" dirty="0">
                <a:solidFill>
                  <a:srgbClr val="000000"/>
                </a:solidFill>
              </a:rPr>
              <a:t>Kirjallisesti toimituskokouksen ulkopuolella</a:t>
            </a:r>
          </a:p>
          <a:p>
            <a:pPr marL="717550" lvl="1" indent="-260350">
              <a:spcBef>
                <a:spcPts val="0"/>
              </a:spcBef>
              <a:spcAft>
                <a:spcPts val="600"/>
              </a:spcAft>
            </a:pPr>
            <a:r>
              <a:rPr lang="fi-FI" sz="1600" dirty="0" err="1">
                <a:solidFill>
                  <a:srgbClr val="000000"/>
                </a:solidFill>
              </a:rPr>
              <a:t>Huom</a:t>
            </a:r>
            <a:r>
              <a:rPr lang="fi-FI" sz="1600" dirty="0">
                <a:solidFill>
                  <a:srgbClr val="000000"/>
                </a:solidFill>
              </a:rPr>
              <a:t>! Lunastajan tai maanomistajan yksipuolinen ilmoitus ei ole sopimus</a:t>
            </a:r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DEBA15C5-6B00-1990-8A91-A4A68CE43F06}"/>
              </a:ext>
            </a:extLst>
          </p:cNvPr>
          <p:cNvSpPr/>
          <p:nvPr/>
        </p:nvSpPr>
        <p:spPr>
          <a:xfrm>
            <a:off x="838200" y="1266122"/>
            <a:ext cx="1040410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1600" b="0" kern="0" dirty="0">
                <a:solidFill>
                  <a:schemeClr val="accent3"/>
                </a:solidFill>
              </a:rPr>
              <a:t>Alkukokous &gt; Ennakkohaltuunotto &gt; Rakennustyöt &gt; Maastotyöt &gt; Jatkokokous &gt;</a:t>
            </a:r>
            <a:r>
              <a:rPr lang="fi-FI" sz="1600" b="0" dirty="0">
                <a:solidFill>
                  <a:schemeClr val="accent3"/>
                </a:solidFill>
              </a:rPr>
              <a:t> </a:t>
            </a:r>
            <a:r>
              <a:rPr lang="fi-FI" sz="1600" dirty="0">
                <a:solidFill>
                  <a:schemeClr val="accent3"/>
                </a:solidFill>
              </a:rPr>
              <a:t>Korvausasiat</a:t>
            </a:r>
            <a:r>
              <a:rPr lang="fi-FI" sz="1600" b="0" dirty="0">
                <a:solidFill>
                  <a:schemeClr val="accent3"/>
                </a:solidFill>
              </a:rPr>
              <a:t> &gt; Loppukokous</a:t>
            </a:r>
          </a:p>
        </p:txBody>
      </p:sp>
    </p:spTree>
    <p:extLst>
      <p:ext uri="{BB962C8B-B14F-4D97-AF65-F5344CB8AC3E}">
        <p14:creationId xmlns:p14="http://schemas.microsoft.com/office/powerpoint/2010/main" val="13477208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7D60BA-4D0C-C56C-7DE3-8A33089FDA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7EAEECE-7747-B27F-709C-9DFA805F46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fi-FI" sz="2000" b="1" dirty="0"/>
              <a:t>Oikeudenvalvonta</a:t>
            </a:r>
            <a:endParaRPr lang="fi-FI" dirty="0"/>
          </a:p>
          <a:p>
            <a:pPr marL="266700" indent="-266700">
              <a:spcBef>
                <a:spcPts val="0"/>
              </a:spcBef>
              <a:spcAft>
                <a:spcPts val="600"/>
              </a:spcAft>
            </a:pPr>
            <a:r>
              <a:rPr lang="fi-FI" dirty="0"/>
              <a:t>Asianosaiselle voidaan korvata </a:t>
            </a:r>
            <a:r>
              <a:rPr lang="fi-FI" b="1" dirty="0"/>
              <a:t>välttämättömät</a:t>
            </a:r>
            <a:r>
              <a:rPr lang="fi-FI" dirty="0"/>
              <a:t> kustannukset, jotka hänelle ovat aiheutuneet hänen oikeutensa valvomisesta ratatoimituksessa</a:t>
            </a:r>
          </a:p>
          <a:p>
            <a:pPr marL="266700" indent="-266700">
              <a:spcBef>
                <a:spcPts val="0"/>
              </a:spcBef>
              <a:spcAft>
                <a:spcPts val="600"/>
              </a:spcAft>
            </a:pPr>
            <a:r>
              <a:rPr lang="fi-FI" dirty="0"/>
              <a:t>Kustannusten määrää arvioitaessa on otettava huomioon ansion menetys, matkakustannukset sekä tarvittavien selvitysten laatu ja laajuus samoin kuin asiamiehen käyttämisen tarve</a:t>
            </a:r>
          </a:p>
          <a:p>
            <a:pPr marL="266700" indent="-266700">
              <a:spcBef>
                <a:spcPts val="0"/>
              </a:spcBef>
              <a:spcAft>
                <a:spcPts val="600"/>
              </a:spcAft>
            </a:pPr>
            <a:r>
              <a:rPr lang="fi-FI" dirty="0"/>
              <a:t>Korvataan </a:t>
            </a:r>
            <a:r>
              <a:rPr lang="fi-FI" b="1" dirty="0"/>
              <a:t>vain vaadittaessa</a:t>
            </a:r>
          </a:p>
          <a:p>
            <a:pPr marL="266700" indent="-266700">
              <a:spcBef>
                <a:spcPts val="0"/>
              </a:spcBef>
              <a:spcAft>
                <a:spcPts val="600"/>
              </a:spcAft>
            </a:pPr>
            <a:r>
              <a:rPr lang="fi-FI" dirty="0"/>
              <a:t>Kaikista kustannuksista on esitettävä luotettava selvitys viimeistään toimituksen loppukokouksessa</a:t>
            </a:r>
          </a:p>
        </p:txBody>
      </p:sp>
      <p:sp>
        <p:nvSpPr>
          <p:cNvPr id="7" name="Otsikko 1">
            <a:extLst>
              <a:ext uri="{FF2B5EF4-FFF2-40B4-BE49-F238E27FC236}">
                <a16:creationId xmlns:a16="http://schemas.microsoft.com/office/drawing/2014/main" id="{48D2153B-DAD7-1A6E-6276-4AD2056C0A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0648"/>
            <a:ext cx="10515600" cy="1325563"/>
          </a:xfrm>
        </p:spPr>
        <p:txBody>
          <a:bodyPr>
            <a:normAutofit/>
          </a:bodyPr>
          <a:lstStyle/>
          <a:p>
            <a:r>
              <a:rPr lang="fi-FI" sz="3200" dirty="0"/>
              <a:t>Ratatoimituksen eteneminen</a:t>
            </a:r>
          </a:p>
        </p:txBody>
      </p:sp>
      <p:sp>
        <p:nvSpPr>
          <p:cNvPr id="8" name="Suorakulmio 7">
            <a:extLst>
              <a:ext uri="{FF2B5EF4-FFF2-40B4-BE49-F238E27FC236}">
                <a16:creationId xmlns:a16="http://schemas.microsoft.com/office/drawing/2014/main" id="{5E05825A-1598-59FC-C8D7-6252C74BC9E3}"/>
              </a:ext>
            </a:extLst>
          </p:cNvPr>
          <p:cNvSpPr/>
          <p:nvPr/>
        </p:nvSpPr>
        <p:spPr>
          <a:xfrm>
            <a:off x="838200" y="1266122"/>
            <a:ext cx="1040410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1600" b="0" kern="0" dirty="0">
                <a:solidFill>
                  <a:schemeClr val="accent3"/>
                </a:solidFill>
              </a:rPr>
              <a:t>Alkukokous &gt; Ennakkohaltuunotto &gt; Rakennustyöt &gt; Maastotyöt &gt; Jatkokokous &gt;</a:t>
            </a:r>
            <a:r>
              <a:rPr lang="fi-FI" sz="1600" b="0" dirty="0">
                <a:solidFill>
                  <a:schemeClr val="accent3"/>
                </a:solidFill>
              </a:rPr>
              <a:t> </a:t>
            </a:r>
            <a:r>
              <a:rPr lang="fi-FI" sz="1600" dirty="0">
                <a:solidFill>
                  <a:schemeClr val="accent3"/>
                </a:solidFill>
              </a:rPr>
              <a:t>Korvausasiat</a:t>
            </a:r>
            <a:r>
              <a:rPr lang="fi-FI" sz="1600" b="0" dirty="0">
                <a:solidFill>
                  <a:schemeClr val="accent3"/>
                </a:solidFill>
              </a:rPr>
              <a:t> &gt; Loppukokous</a:t>
            </a:r>
          </a:p>
        </p:txBody>
      </p:sp>
    </p:spTree>
    <p:extLst>
      <p:ext uri="{BB962C8B-B14F-4D97-AF65-F5344CB8AC3E}">
        <p14:creationId xmlns:p14="http://schemas.microsoft.com/office/powerpoint/2010/main" val="14696651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39790" y="558803"/>
            <a:ext cx="9720706" cy="1316034"/>
          </a:xfrm>
        </p:spPr>
        <p:txBody>
          <a:bodyPr anchor="ctr">
            <a:normAutofit/>
          </a:bodyPr>
          <a:lstStyle/>
          <a:p>
            <a:r>
              <a:rPr lang="fi-FI" sz="3200" dirty="0"/>
              <a:t>Ratatoimitus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type="body" sz="half" idx="2"/>
          </p:nvPr>
        </p:nvSpPr>
        <p:spPr>
          <a:xfrm>
            <a:off x="839790" y="1874838"/>
            <a:ext cx="6646860" cy="4325938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  <a:buNone/>
            </a:pPr>
            <a:r>
              <a:rPr lang="fi-FI" sz="2400" b="1" dirty="0"/>
              <a:t>Esityksen sisältö:</a:t>
            </a:r>
          </a:p>
          <a:p>
            <a:pPr marL="266700" indent="-266700">
              <a:spcBef>
                <a:spcPts val="0"/>
              </a:spcBef>
              <a:spcAft>
                <a:spcPts val="600"/>
              </a:spcAft>
              <a:buClr>
                <a:srgbClr val="266B7F"/>
              </a:buClr>
              <a:buFont typeface="Arial" panose="020B0604020202020204" pitchFamily="34" charset="0"/>
              <a:buChar char="•"/>
            </a:pPr>
            <a:r>
              <a:rPr lang="fi-FI" sz="2000" dirty="0"/>
              <a:t>Milloin ratatoimitus on tarpeen ja mitä siinä tehdään? </a:t>
            </a:r>
          </a:p>
          <a:p>
            <a:pPr marL="266700" indent="-266700">
              <a:spcBef>
                <a:spcPts val="0"/>
              </a:spcBef>
              <a:spcAft>
                <a:spcPts val="600"/>
              </a:spcAft>
              <a:buClr>
                <a:srgbClr val="266B7F"/>
              </a:buClr>
              <a:buFont typeface="Arial" panose="020B0604020202020204" pitchFamily="34" charset="0"/>
              <a:buChar char="•"/>
            </a:pPr>
            <a:r>
              <a:rPr lang="fi-FI" sz="2000" dirty="0">
                <a:solidFill>
                  <a:srgbClr val="000000"/>
                </a:solidFill>
              </a:rPr>
              <a:t>Mitkä ovat eri viranomaisten roolit?</a:t>
            </a:r>
          </a:p>
          <a:p>
            <a:pPr marL="266700" indent="-266700">
              <a:spcBef>
                <a:spcPts val="0"/>
              </a:spcBef>
              <a:spcAft>
                <a:spcPts val="600"/>
              </a:spcAft>
              <a:buClr>
                <a:srgbClr val="266B7F"/>
              </a:buClr>
              <a:buFont typeface="Arial" panose="020B0604020202020204" pitchFamily="34" charset="0"/>
              <a:buChar char="•"/>
            </a:pPr>
            <a:r>
              <a:rPr lang="fi-FI" sz="2000" dirty="0"/>
              <a:t>Mikä on lunastustoimikunta, entä ketkä ovat hankkeen asianosaisia?</a:t>
            </a:r>
            <a:endParaRPr lang="fi-FI" sz="2000" dirty="0">
              <a:solidFill>
                <a:srgbClr val="000000"/>
              </a:solidFill>
            </a:endParaRPr>
          </a:p>
          <a:p>
            <a:pPr marL="266700" indent="-266700">
              <a:spcBef>
                <a:spcPts val="0"/>
              </a:spcBef>
              <a:spcAft>
                <a:spcPts val="600"/>
              </a:spcAft>
              <a:buClr>
                <a:srgbClr val="266B7F"/>
              </a:buClr>
              <a:buFont typeface="Arial" panose="020B0604020202020204" pitchFamily="34" charset="0"/>
              <a:buChar char="•"/>
            </a:pPr>
            <a:r>
              <a:rPr lang="fi-FI" sz="2000" dirty="0">
                <a:solidFill>
                  <a:srgbClr val="000000"/>
                </a:solidFill>
              </a:rPr>
              <a:t>Mihin ratatoimitus perustuu?</a:t>
            </a:r>
          </a:p>
          <a:p>
            <a:pPr marL="266700" indent="-266700">
              <a:spcBef>
                <a:spcPts val="0"/>
              </a:spcBef>
              <a:spcAft>
                <a:spcPts val="600"/>
              </a:spcAft>
              <a:buClr>
                <a:srgbClr val="266B7F"/>
              </a:buClr>
              <a:buFont typeface="Arial" panose="020B0604020202020204" pitchFamily="34" charset="0"/>
              <a:buChar char="•"/>
            </a:pPr>
            <a:r>
              <a:rPr lang="fi-FI" sz="2000" dirty="0">
                <a:solidFill>
                  <a:srgbClr val="000000"/>
                </a:solidFill>
              </a:rPr>
              <a:t>Miten ratatoimitus etenee?</a:t>
            </a:r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/>
          <a:srcRect l="12731" r="12731"/>
          <a:stretch/>
        </p:blipFill>
        <p:spPr>
          <a:xfrm>
            <a:off x="7371751" y="1073101"/>
            <a:ext cx="5411616" cy="5445224"/>
          </a:xfrm>
          <a:custGeom>
            <a:avLst/>
            <a:gdLst>
              <a:gd name="connsiteX0" fmla="*/ 2051916 w 3588326"/>
              <a:gd name="connsiteY0" fmla="*/ 74 h 3610610"/>
              <a:gd name="connsiteX1" fmla="*/ 2477951 w 3588326"/>
              <a:gd name="connsiteY1" fmla="*/ 236054 h 3610610"/>
              <a:gd name="connsiteX2" fmla="*/ 3499575 w 3588326"/>
              <a:gd name="connsiteY2" fmla="*/ 1793819 h 3610610"/>
              <a:gd name="connsiteX3" fmla="*/ 3578729 w 3588326"/>
              <a:gd name="connsiteY3" fmla="*/ 1986165 h 3610610"/>
              <a:gd name="connsiteX4" fmla="*/ 3588326 w 3588326"/>
              <a:gd name="connsiteY4" fmla="*/ 2086790 h 3610610"/>
              <a:gd name="connsiteX5" fmla="*/ 3588326 w 3588326"/>
              <a:gd name="connsiteY5" fmla="*/ 2086791 h 3610610"/>
              <a:gd name="connsiteX6" fmla="*/ 3578729 w 3588326"/>
              <a:gd name="connsiteY6" fmla="*/ 2186427 h 3610610"/>
              <a:gd name="connsiteX7" fmla="*/ 3360261 w 3588326"/>
              <a:gd name="connsiteY7" fmla="*/ 2515710 h 3610610"/>
              <a:gd name="connsiteX8" fmla="*/ 1827827 w 3588326"/>
              <a:gd name="connsiteY8" fmla="*/ 3524669 h 3610610"/>
              <a:gd name="connsiteX9" fmla="*/ 1110156 w 3588326"/>
              <a:gd name="connsiteY9" fmla="*/ 3372693 h 3610610"/>
              <a:gd name="connsiteX10" fmla="*/ 88533 w 3588326"/>
              <a:gd name="connsiteY10" fmla="*/ 1814928 h 3610610"/>
              <a:gd name="connsiteX11" fmla="*/ 232066 w 3588326"/>
              <a:gd name="connsiteY11" fmla="*/ 1093035 h 3610610"/>
              <a:gd name="connsiteX12" fmla="*/ 1760280 w 3588326"/>
              <a:gd name="connsiteY12" fmla="*/ 84076 h 3610610"/>
              <a:gd name="connsiteX13" fmla="*/ 2051916 w 3588326"/>
              <a:gd name="connsiteY13" fmla="*/ 74 h 36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588326" h="3610610">
                <a:moveTo>
                  <a:pt x="2051916" y="74"/>
                </a:moveTo>
                <a:cubicBezTo>
                  <a:pt x="2218389" y="2877"/>
                  <a:pt x="2380326" y="85659"/>
                  <a:pt x="2477951" y="236054"/>
                </a:cubicBezTo>
                <a:lnTo>
                  <a:pt x="3499575" y="1793819"/>
                </a:lnTo>
                <a:cubicBezTo>
                  <a:pt x="3539680" y="1853977"/>
                  <a:pt x="3565801" y="1919412"/>
                  <a:pt x="3578729" y="1986165"/>
                </a:cubicBezTo>
                <a:lnTo>
                  <a:pt x="3588326" y="2086790"/>
                </a:lnTo>
                <a:lnTo>
                  <a:pt x="3588326" y="2086791"/>
                </a:lnTo>
                <a:lnTo>
                  <a:pt x="3578729" y="2186427"/>
                </a:lnTo>
                <a:cubicBezTo>
                  <a:pt x="3553399" y="2317296"/>
                  <a:pt x="3478466" y="2437611"/>
                  <a:pt x="3360261" y="2515710"/>
                </a:cubicBezTo>
                <a:lnTo>
                  <a:pt x="1827827" y="3524669"/>
                </a:lnTo>
                <a:cubicBezTo>
                  <a:pt x="1591418" y="3685089"/>
                  <a:pt x="1270576" y="3613322"/>
                  <a:pt x="1110156" y="3372693"/>
                </a:cubicBezTo>
                <a:lnTo>
                  <a:pt x="88533" y="1814928"/>
                </a:lnTo>
                <a:cubicBezTo>
                  <a:pt x="-71887" y="1574297"/>
                  <a:pt x="-8565" y="1249235"/>
                  <a:pt x="232066" y="1093035"/>
                </a:cubicBezTo>
                <a:lnTo>
                  <a:pt x="1760280" y="84076"/>
                </a:lnTo>
                <a:cubicBezTo>
                  <a:pt x="1850517" y="25502"/>
                  <a:pt x="1952033" y="-1609"/>
                  <a:pt x="2051916" y="74"/>
                </a:cubicBezTo>
                <a:close/>
              </a:path>
            </a:pathLst>
          </a:custGeom>
          <a:noFill/>
          <a:ln>
            <a:noFill/>
          </a:ln>
          <a:effectLst>
            <a:softEdge rad="112500"/>
          </a:effectLst>
        </p:spPr>
      </p:pic>
      <p:sp>
        <p:nvSpPr>
          <p:cNvPr id="11" name="Slide Number Placeholder 4">
            <a:extLst>
              <a:ext uri="{FF2B5EF4-FFF2-40B4-BE49-F238E27FC236}">
                <a16:creationId xmlns:a16="http://schemas.microsoft.com/office/drawing/2014/main" id="{916F4D77-9FE0-43DE-B9CF-4F8BC597F5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67521" y="6356351"/>
            <a:ext cx="1071155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fi-FI"/>
              <a:t>SIVU </a:t>
            </a:r>
            <a:fld id="{395C3D94-F3B0-4BF8-973B-87B4959310A4}" type="slidenum">
              <a:rPr lang="fi-FI" smtClean="0"/>
              <a:pPr>
                <a:spcAft>
                  <a:spcPts val="600"/>
                </a:spcAft>
              </a:pPr>
              <a:t>2</a:t>
            </a:fld>
            <a:endParaRPr lang="fi-FI"/>
          </a:p>
        </p:txBody>
      </p:sp>
      <p:sp>
        <p:nvSpPr>
          <p:cNvPr id="18" name="Footer Placeholder 5">
            <a:extLst>
              <a:ext uri="{FF2B5EF4-FFF2-40B4-BE49-F238E27FC236}">
                <a16:creationId xmlns:a16="http://schemas.microsoft.com/office/drawing/2014/main" id="{C0F66C3F-0CD1-C786-29A7-815BC5EB94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38675" y="6356352"/>
            <a:ext cx="6715124" cy="365125"/>
          </a:xfrm>
        </p:spPr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487947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38200" y="1877615"/>
            <a:ext cx="10515600" cy="4428332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fi-FI" sz="2000" b="1" dirty="0">
                <a:solidFill>
                  <a:schemeClr val="tx1"/>
                </a:solidFill>
              </a:rPr>
              <a:t>Korvausten määrääminen</a:t>
            </a:r>
          </a:p>
          <a:p>
            <a:pPr marL="266700" indent="-266700">
              <a:spcBef>
                <a:spcPts val="0"/>
              </a:spcBef>
              <a:spcAft>
                <a:spcPts val="600"/>
              </a:spcAft>
            </a:pPr>
            <a:r>
              <a:rPr lang="fi-FI" dirty="0">
                <a:solidFill>
                  <a:schemeClr val="tx1"/>
                </a:solidFill>
                <a:latin typeface="Daytona"/>
              </a:rPr>
              <a:t>Korvaukset voivat olla vain rahakorvauksia; eivät esimerkiksi työsuoritteita</a:t>
            </a:r>
          </a:p>
          <a:p>
            <a:pPr marL="266700" indent="-266700">
              <a:spcBef>
                <a:spcPts val="0"/>
              </a:spcBef>
              <a:spcAft>
                <a:spcPts val="600"/>
              </a:spcAft>
            </a:pPr>
            <a:r>
              <a:rPr lang="fi-FI" dirty="0">
                <a:solidFill>
                  <a:schemeClr val="tx1"/>
                </a:solidFill>
              </a:rPr>
              <a:t>Korvaukset ovat kertakorvauksia</a:t>
            </a:r>
          </a:p>
          <a:p>
            <a:pPr marL="266700" indent="-266700">
              <a:spcBef>
                <a:spcPts val="0"/>
              </a:spcBef>
              <a:spcAft>
                <a:spcPts val="600"/>
              </a:spcAft>
            </a:pPr>
            <a:r>
              <a:rPr lang="fi-FI" dirty="0">
                <a:solidFill>
                  <a:schemeClr val="tx1"/>
                </a:solidFill>
              </a:rPr>
              <a:t>Korvaukset määrätään toimituksen lopettamisen tai ennakkohaltuunoton aikaisessa hintatasossa</a:t>
            </a:r>
          </a:p>
          <a:p>
            <a:pPr marL="714375" lvl="2" indent="-257175">
              <a:spcBef>
                <a:spcPts val="0"/>
              </a:spcBef>
              <a:spcAft>
                <a:spcPts val="600"/>
              </a:spcAft>
            </a:pPr>
            <a:r>
              <a:rPr lang="fi-FI" sz="1600" dirty="0">
                <a:solidFill>
                  <a:schemeClr val="tx1"/>
                </a:solidFill>
              </a:rPr>
              <a:t>Jos yleinen hintataso ennakkohaltuunoton jälkeen nousee, maksamatta olevaa korvausta korotetaan kohonneen hintatason verran (ns. indeksikorotus) </a:t>
            </a:r>
          </a:p>
          <a:p>
            <a:pPr marL="266700" indent="-266700">
              <a:spcBef>
                <a:spcPts val="0"/>
              </a:spcBef>
              <a:spcAft>
                <a:spcPts val="600"/>
              </a:spcAft>
            </a:pPr>
            <a:r>
              <a:rPr lang="fi-FI" dirty="0">
                <a:solidFill>
                  <a:schemeClr val="tx1"/>
                </a:solidFill>
                <a:latin typeface="Daytona"/>
              </a:rPr>
              <a:t>Jos toimituksessa on tehty ennakkohaltuunotto, korvauksille maksetaan 6 %:n vuotuinen korko haltuunotosta lukien (pois lukien oikeudenvalvontakorvaukset) </a:t>
            </a:r>
          </a:p>
        </p:txBody>
      </p:sp>
      <p:sp>
        <p:nvSpPr>
          <p:cNvPr id="7" name="Otsikko 1">
            <a:extLst>
              <a:ext uri="{FF2B5EF4-FFF2-40B4-BE49-F238E27FC236}">
                <a16:creationId xmlns:a16="http://schemas.microsoft.com/office/drawing/2014/main" id="{98F4B56A-1626-93D7-5442-7EEC3F17FC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0648"/>
            <a:ext cx="10515600" cy="1325563"/>
          </a:xfrm>
        </p:spPr>
        <p:txBody>
          <a:bodyPr>
            <a:normAutofit/>
          </a:bodyPr>
          <a:lstStyle/>
          <a:p>
            <a:r>
              <a:rPr lang="fi-FI" sz="3200" dirty="0"/>
              <a:t>Ratatoimituksen eteneminen</a:t>
            </a:r>
          </a:p>
        </p:txBody>
      </p:sp>
      <p:sp>
        <p:nvSpPr>
          <p:cNvPr id="8" name="Suorakulmio 7">
            <a:extLst>
              <a:ext uri="{FF2B5EF4-FFF2-40B4-BE49-F238E27FC236}">
                <a16:creationId xmlns:a16="http://schemas.microsoft.com/office/drawing/2014/main" id="{86852158-BF11-083B-C44D-E80F402294F2}"/>
              </a:ext>
            </a:extLst>
          </p:cNvPr>
          <p:cNvSpPr/>
          <p:nvPr/>
        </p:nvSpPr>
        <p:spPr>
          <a:xfrm>
            <a:off x="838200" y="1266122"/>
            <a:ext cx="1040410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1600" b="0" kern="0" dirty="0">
                <a:solidFill>
                  <a:schemeClr val="accent3"/>
                </a:solidFill>
              </a:rPr>
              <a:t>Alkukokous &gt; Ennakkohaltuunotto &gt; Rakennustyöt &gt; Maastotyöt &gt; Jatkokokous &gt;</a:t>
            </a:r>
            <a:r>
              <a:rPr lang="fi-FI" sz="1600" b="0" dirty="0">
                <a:solidFill>
                  <a:schemeClr val="accent3"/>
                </a:solidFill>
              </a:rPr>
              <a:t> </a:t>
            </a:r>
            <a:r>
              <a:rPr lang="fi-FI" sz="1600" dirty="0">
                <a:solidFill>
                  <a:schemeClr val="accent3"/>
                </a:solidFill>
              </a:rPr>
              <a:t>Korvausasiat</a:t>
            </a:r>
            <a:r>
              <a:rPr lang="fi-FI" sz="1600" b="0" dirty="0">
                <a:solidFill>
                  <a:schemeClr val="accent3"/>
                </a:solidFill>
              </a:rPr>
              <a:t> &gt; Loppukokous</a:t>
            </a:r>
          </a:p>
        </p:txBody>
      </p:sp>
    </p:spTree>
    <p:extLst>
      <p:ext uri="{BB962C8B-B14F-4D97-AF65-F5344CB8AC3E}">
        <p14:creationId xmlns:p14="http://schemas.microsoft.com/office/powerpoint/2010/main" val="6509464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38200" y="1877615"/>
            <a:ext cx="10515600" cy="4647729"/>
          </a:xfrm>
        </p:spPr>
        <p:txBody>
          <a:bodyPr>
            <a:norm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266B7F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i-FI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Daytona" panose="020B0604030500040204" pitchFamily="34" charset="0"/>
                <a:ea typeface="+mn-ea"/>
                <a:cs typeface="+mn-cs"/>
              </a:rPr>
              <a:t>Korvausten maksaminen</a:t>
            </a:r>
          </a:p>
          <a:p>
            <a:pPr marL="266700" marR="0" lvl="0" indent="-26670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266B7F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Daytona" panose="020B0604030500040204" pitchFamily="34" charset="0"/>
                <a:ea typeface="+mn-ea"/>
                <a:cs typeface="+mn-cs"/>
              </a:rPr>
              <a:t>Lunastajan on maksettava korvaukset 3 kuukauden kuluessa toimituksen päättymisajankohdasta</a:t>
            </a:r>
          </a:p>
          <a:p>
            <a:pPr marL="714375" marR="0" lvl="2" indent="-257175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266B7F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Daytona" panose="020B0604030500040204" pitchFamily="34" charset="0"/>
                <a:ea typeface="+mn-ea"/>
                <a:cs typeface="+mn-cs"/>
              </a:rPr>
              <a:t>Jos maanomistaja valittaa tehdystä korvauspäätöksestä, korvaukset maksetaan siitä huolimatta toimituksessa määrätyn suuruisena</a:t>
            </a:r>
          </a:p>
          <a:p>
            <a:pPr marL="714375" marR="0" lvl="2" indent="-257175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266B7F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Daytona" panose="020B0604030500040204" pitchFamily="34" charset="0"/>
                <a:ea typeface="+mn-ea"/>
                <a:cs typeface="+mn-cs"/>
              </a:rPr>
              <a:t>Jos lunastaja valittaa korvauksista, se voi tallettaa riidanalaisen korvauksen osan</a:t>
            </a:r>
          </a:p>
          <a:p>
            <a:pPr marL="266700" indent="-266700">
              <a:spcBef>
                <a:spcPts val="0"/>
              </a:spcBef>
              <a:spcAft>
                <a:spcPts val="600"/>
              </a:spcAft>
              <a:defRPr/>
            </a:pPr>
            <a:r>
              <a:rPr lang="fi-FI" dirty="0">
                <a:solidFill>
                  <a:schemeClr val="tx1"/>
                </a:solidFill>
              </a:rPr>
              <a:t>Korvaukset maksetaan sille, jolle lunastettava omaisuus tai korvauksen kohde kuuluu korvauksen määräämisen ajankohtana, jollei toimituksessa esitetystä selvityksestä muuta johdu (huomioitava omistajanvaihdostilanteissa)</a:t>
            </a:r>
          </a:p>
          <a:p>
            <a:pPr marL="266700" indent="-266700">
              <a:spcBef>
                <a:spcPts val="0"/>
              </a:spcBef>
              <a:spcAft>
                <a:spcPts val="600"/>
              </a:spcAft>
              <a:defRPr/>
            </a:pPr>
            <a:r>
              <a:rPr lang="fi-FI" dirty="0">
                <a:solidFill>
                  <a:schemeClr val="tx1"/>
                </a:solidFill>
              </a:rPr>
              <a:t>Korvaus voidaan määrätä talletettavaksi, jos korvauksen saajasta on epäselvyyttä tai koko kiinteistö lunastetaan taikka tallettaminen on tarpeen kiinteistöön kohdistuvan panttioikeuden haltijan oikeuden turvaamiseksi</a:t>
            </a:r>
          </a:p>
        </p:txBody>
      </p:sp>
      <p:sp>
        <p:nvSpPr>
          <p:cNvPr id="7" name="Otsikko 1">
            <a:extLst>
              <a:ext uri="{FF2B5EF4-FFF2-40B4-BE49-F238E27FC236}">
                <a16:creationId xmlns:a16="http://schemas.microsoft.com/office/drawing/2014/main" id="{CAC8382D-532F-8CD9-CC3E-5F2C8A898D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0648"/>
            <a:ext cx="10515600" cy="1325563"/>
          </a:xfrm>
        </p:spPr>
        <p:txBody>
          <a:bodyPr>
            <a:normAutofit/>
          </a:bodyPr>
          <a:lstStyle/>
          <a:p>
            <a:r>
              <a:rPr lang="fi-FI" sz="3200" dirty="0"/>
              <a:t>Ratatoimituksen eteneminen</a:t>
            </a:r>
          </a:p>
        </p:txBody>
      </p:sp>
      <p:sp>
        <p:nvSpPr>
          <p:cNvPr id="8" name="Suorakulmio 7">
            <a:extLst>
              <a:ext uri="{FF2B5EF4-FFF2-40B4-BE49-F238E27FC236}">
                <a16:creationId xmlns:a16="http://schemas.microsoft.com/office/drawing/2014/main" id="{59B6ABA4-F2C3-C75C-5ED7-50AC3F84CBB3}"/>
              </a:ext>
            </a:extLst>
          </p:cNvPr>
          <p:cNvSpPr/>
          <p:nvPr/>
        </p:nvSpPr>
        <p:spPr>
          <a:xfrm>
            <a:off x="838200" y="1266122"/>
            <a:ext cx="1040410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1600" b="0" kern="0" dirty="0">
                <a:solidFill>
                  <a:schemeClr val="accent3"/>
                </a:solidFill>
              </a:rPr>
              <a:t>Alkukokous &gt; Ennakkohaltuunotto &gt; Rakennustyöt &gt; Maastotyöt &gt; Jatkokokous &gt;</a:t>
            </a:r>
            <a:r>
              <a:rPr lang="fi-FI" sz="1600" b="0" dirty="0">
                <a:solidFill>
                  <a:schemeClr val="accent3"/>
                </a:solidFill>
              </a:rPr>
              <a:t> </a:t>
            </a:r>
            <a:r>
              <a:rPr lang="fi-FI" sz="1600" dirty="0">
                <a:solidFill>
                  <a:schemeClr val="accent3"/>
                </a:solidFill>
              </a:rPr>
              <a:t>Korvausasiat</a:t>
            </a:r>
            <a:r>
              <a:rPr lang="fi-FI" sz="1600" b="0" dirty="0">
                <a:solidFill>
                  <a:schemeClr val="accent3"/>
                </a:solidFill>
              </a:rPr>
              <a:t> &gt; Loppukokous</a:t>
            </a:r>
          </a:p>
        </p:txBody>
      </p:sp>
    </p:spTree>
    <p:extLst>
      <p:ext uri="{BB962C8B-B14F-4D97-AF65-F5344CB8AC3E}">
        <p14:creationId xmlns:p14="http://schemas.microsoft.com/office/powerpoint/2010/main" val="33808706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B480E2-E825-8F22-AECA-982FC0FDDE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3B56C77-812D-7CDA-6397-8357F63433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fi-FI" sz="2000" b="1" dirty="0">
                <a:solidFill>
                  <a:schemeClr val="tx1"/>
                </a:solidFill>
              </a:rPr>
              <a:t>Korvausten verotus</a:t>
            </a:r>
          </a:p>
          <a:p>
            <a:pPr marL="269875" indent="-269875">
              <a:spcBef>
                <a:spcPts val="0"/>
              </a:spcBef>
              <a:spcAft>
                <a:spcPts val="600"/>
              </a:spcAft>
            </a:pPr>
            <a:r>
              <a:rPr lang="fi-FI" dirty="0">
                <a:solidFill>
                  <a:srgbClr val="000000"/>
                </a:solidFill>
              </a:rPr>
              <a:t>Korvaukset ja korko ovat veronalaista tuloa</a:t>
            </a:r>
          </a:p>
          <a:p>
            <a:pPr marL="717550" lvl="1" indent="-260350">
              <a:spcBef>
                <a:spcPts val="0"/>
              </a:spcBef>
              <a:spcAft>
                <a:spcPts val="600"/>
              </a:spcAft>
            </a:pPr>
            <a:r>
              <a:rPr lang="fi-FI" sz="1600" dirty="0">
                <a:solidFill>
                  <a:srgbClr val="000000"/>
                </a:solidFill>
              </a:rPr>
              <a:t>Saajan ilmoitettava oma-aloitteisesti verottajalle</a:t>
            </a:r>
          </a:p>
          <a:p>
            <a:pPr marL="269875" indent="-269875">
              <a:spcBef>
                <a:spcPts val="0"/>
              </a:spcBef>
              <a:spcAft>
                <a:spcPts val="600"/>
              </a:spcAft>
            </a:pPr>
            <a:r>
              <a:rPr lang="fi-FI" dirty="0">
                <a:solidFill>
                  <a:srgbClr val="000000"/>
                </a:solidFill>
              </a:rPr>
              <a:t>Korvausta verotetaan tyypillisesti luovutusvoittona tai maa-/metsätaloustulona</a:t>
            </a:r>
          </a:p>
          <a:p>
            <a:pPr marL="269875" indent="-269875">
              <a:spcBef>
                <a:spcPts val="0"/>
              </a:spcBef>
              <a:spcAft>
                <a:spcPts val="600"/>
              </a:spcAft>
            </a:pPr>
            <a:r>
              <a:rPr lang="fi-FI" dirty="0">
                <a:solidFill>
                  <a:srgbClr val="000000"/>
                </a:solidFill>
              </a:rPr>
              <a:t>Kohteenkorvauksiin ja yleensä myös haitankorvauksiin sovelletaan säännöstä luovutusvoiton osittaisesta verovapaudesta → hankintameno-olettama 80 %</a:t>
            </a:r>
          </a:p>
          <a:p>
            <a:pPr marL="717550" marR="0" lvl="1" indent="-2603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266B7F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aytona" panose="020B0604030500040204" pitchFamily="34" charset="0"/>
                <a:ea typeface="+mn-ea"/>
                <a:cs typeface="+mn-cs"/>
              </a:rPr>
              <a:t>Poistetusta pihakasvillisuudesta tai –rakenteista maksetut korvaukset ovat kuitenkin verovapaita</a:t>
            </a:r>
          </a:p>
          <a:p>
            <a:pPr marL="269875" indent="-269875">
              <a:spcBef>
                <a:spcPts val="0"/>
              </a:spcBef>
              <a:spcAft>
                <a:spcPts val="600"/>
              </a:spcAft>
            </a:pPr>
            <a:r>
              <a:rPr lang="fi-FI" dirty="0">
                <a:solidFill>
                  <a:srgbClr val="000000"/>
                </a:solidFill>
              </a:rPr>
              <a:t>Veronalaisen tulon sijaan saadut vahingonkorvaukset ovat veronalaista tuloa</a:t>
            </a:r>
          </a:p>
          <a:p>
            <a:pPr marL="717550" lvl="1" indent="-260350">
              <a:spcBef>
                <a:spcPts val="0"/>
              </a:spcBef>
              <a:spcAft>
                <a:spcPts val="600"/>
              </a:spcAft>
            </a:pPr>
            <a:r>
              <a:rPr lang="fi-FI" sz="1600" dirty="0">
                <a:solidFill>
                  <a:srgbClr val="000000"/>
                </a:solidFill>
              </a:rPr>
              <a:t>Esimerkiksi korvaus sadon menetyksestä on maatalouden tuloa</a:t>
            </a:r>
          </a:p>
          <a:p>
            <a:pPr marL="269875" indent="-269875">
              <a:spcBef>
                <a:spcPts val="0"/>
              </a:spcBef>
              <a:spcAft>
                <a:spcPts val="600"/>
              </a:spcAft>
            </a:pPr>
            <a:r>
              <a:rPr lang="fi-FI" dirty="0">
                <a:solidFill>
                  <a:srgbClr val="000000"/>
                </a:solidFill>
              </a:rPr>
              <a:t>Tarvittaessa lisätietoja antaa Verohallinto </a:t>
            </a:r>
          </a:p>
          <a:p>
            <a:pPr marL="717550" lvl="1" indent="-260350">
              <a:spcBef>
                <a:spcPts val="0"/>
              </a:spcBef>
              <a:spcAft>
                <a:spcPts val="600"/>
              </a:spcAft>
            </a:pPr>
            <a:r>
              <a:rPr lang="fi-FI" sz="1600" dirty="0">
                <a:solidFill>
                  <a:srgbClr val="000000"/>
                </a:solidFill>
              </a:rPr>
              <a:t>www.vero.fi / Syventävät vero-ohjeet / Maanmittaustoimitusten verovaikutuksia</a:t>
            </a:r>
          </a:p>
        </p:txBody>
      </p:sp>
      <p:sp>
        <p:nvSpPr>
          <p:cNvPr id="7" name="Otsikko 1">
            <a:extLst>
              <a:ext uri="{FF2B5EF4-FFF2-40B4-BE49-F238E27FC236}">
                <a16:creationId xmlns:a16="http://schemas.microsoft.com/office/drawing/2014/main" id="{BD77780A-B47D-2D5E-90CF-0097EEEA7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0648"/>
            <a:ext cx="10515600" cy="1325563"/>
          </a:xfrm>
        </p:spPr>
        <p:txBody>
          <a:bodyPr>
            <a:normAutofit/>
          </a:bodyPr>
          <a:lstStyle/>
          <a:p>
            <a:r>
              <a:rPr lang="fi-FI" sz="3200" dirty="0"/>
              <a:t>Ratatoimituksen eteneminen</a:t>
            </a:r>
          </a:p>
        </p:txBody>
      </p:sp>
      <p:sp>
        <p:nvSpPr>
          <p:cNvPr id="8" name="Suorakulmio 7">
            <a:extLst>
              <a:ext uri="{FF2B5EF4-FFF2-40B4-BE49-F238E27FC236}">
                <a16:creationId xmlns:a16="http://schemas.microsoft.com/office/drawing/2014/main" id="{1F07B8C8-0A84-0C12-92A1-93A2050F5823}"/>
              </a:ext>
            </a:extLst>
          </p:cNvPr>
          <p:cNvSpPr/>
          <p:nvPr/>
        </p:nvSpPr>
        <p:spPr>
          <a:xfrm>
            <a:off x="838200" y="1266122"/>
            <a:ext cx="1040410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1600" b="0" kern="0" dirty="0">
                <a:solidFill>
                  <a:schemeClr val="accent3"/>
                </a:solidFill>
              </a:rPr>
              <a:t>Alkukokous &gt; Ennakkohaltuunotto &gt; Rakennustyöt &gt; Maastotyöt &gt; Jatkokokous &gt;</a:t>
            </a:r>
            <a:r>
              <a:rPr lang="fi-FI" sz="1600" b="0" dirty="0">
                <a:solidFill>
                  <a:schemeClr val="accent3"/>
                </a:solidFill>
              </a:rPr>
              <a:t> </a:t>
            </a:r>
            <a:r>
              <a:rPr lang="fi-FI" sz="1600" dirty="0">
                <a:solidFill>
                  <a:schemeClr val="accent3"/>
                </a:solidFill>
              </a:rPr>
              <a:t>Korvausasiat</a:t>
            </a:r>
            <a:r>
              <a:rPr lang="fi-FI" sz="1600" b="0" dirty="0">
                <a:solidFill>
                  <a:schemeClr val="accent3"/>
                </a:solidFill>
              </a:rPr>
              <a:t> &gt; Loppukokous</a:t>
            </a:r>
          </a:p>
        </p:txBody>
      </p:sp>
    </p:spTree>
    <p:extLst>
      <p:ext uri="{BB962C8B-B14F-4D97-AF65-F5344CB8AC3E}">
        <p14:creationId xmlns:p14="http://schemas.microsoft.com/office/powerpoint/2010/main" val="14312960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fi-FI" sz="2000" b="1" dirty="0">
                <a:solidFill>
                  <a:srgbClr val="000000"/>
                </a:solidFill>
              </a:rPr>
              <a:t>Loppukokous</a:t>
            </a:r>
          </a:p>
          <a:p>
            <a:pPr marL="269875" indent="-269875">
              <a:spcBef>
                <a:spcPts val="0"/>
              </a:spcBef>
              <a:spcAft>
                <a:spcPts val="600"/>
              </a:spcAft>
            </a:pPr>
            <a:r>
              <a:rPr lang="fi-FI" dirty="0">
                <a:solidFill>
                  <a:srgbClr val="000000"/>
                </a:solidFill>
              </a:rPr>
              <a:t>Korvausvaatimusten, radanpitäjän vastineen ja maastohavaintojen perusteella lunastustoimikunta laatii lopulliset korvauspäätökset</a:t>
            </a:r>
          </a:p>
          <a:p>
            <a:pPr marL="269875" indent="-269875">
              <a:spcBef>
                <a:spcPts val="0"/>
              </a:spcBef>
              <a:spcAft>
                <a:spcPts val="600"/>
              </a:spcAft>
            </a:pPr>
            <a:r>
              <a:rPr lang="fi-FI" dirty="0">
                <a:solidFill>
                  <a:srgbClr val="000000"/>
                </a:solidFill>
              </a:rPr>
              <a:t>Loppukokouksessa annetaan lunastuspäätös:</a:t>
            </a:r>
          </a:p>
          <a:p>
            <a:pPr marL="717550" lvl="1" indent="-260350">
              <a:spcBef>
                <a:spcPts val="0"/>
              </a:spcBef>
              <a:spcAft>
                <a:spcPts val="600"/>
              </a:spcAft>
            </a:pPr>
            <a:r>
              <a:rPr lang="fi-FI" sz="1600" dirty="0">
                <a:solidFill>
                  <a:srgbClr val="000000"/>
                </a:solidFill>
              </a:rPr>
              <a:t>Määritellään lunastettava omaisuus</a:t>
            </a:r>
          </a:p>
          <a:p>
            <a:pPr marL="717550" lvl="1" indent="-260350">
              <a:spcBef>
                <a:spcPts val="0"/>
              </a:spcBef>
              <a:spcAft>
                <a:spcPts val="600"/>
              </a:spcAft>
            </a:pPr>
            <a:r>
              <a:rPr lang="fi-FI" sz="1600" dirty="0">
                <a:solidFill>
                  <a:srgbClr val="000000"/>
                </a:solidFill>
              </a:rPr>
              <a:t>Määrätään lopulliset korvaukset</a:t>
            </a:r>
          </a:p>
          <a:p>
            <a:pPr marL="717550" lvl="1" indent="-260350">
              <a:spcBef>
                <a:spcPts val="0"/>
              </a:spcBef>
              <a:spcAft>
                <a:spcPts val="600"/>
              </a:spcAft>
            </a:pPr>
            <a:r>
              <a:rPr lang="fi-FI" sz="1600" dirty="0">
                <a:solidFill>
                  <a:srgbClr val="000000"/>
                </a:solidFill>
              </a:rPr>
              <a:t>Päätetään korvausten maksamisesta</a:t>
            </a:r>
          </a:p>
          <a:p>
            <a:pPr marL="269875" indent="-269875">
              <a:spcBef>
                <a:spcPts val="0"/>
              </a:spcBef>
              <a:spcAft>
                <a:spcPts val="600"/>
              </a:spcAft>
            </a:pPr>
            <a:r>
              <a:rPr lang="fi-FI" dirty="0">
                <a:solidFill>
                  <a:srgbClr val="000000"/>
                </a:solidFill>
              </a:rPr>
              <a:t>Toimituksessa tehtyihin päätöksiin voi hakea muutosta 30 päivän kuluessa toimituksen päättymisestä. Muutoksenhakuohje lähetetään asianosaisille toimitusasiakirjojen liitteenä.</a:t>
            </a:r>
          </a:p>
        </p:txBody>
      </p:sp>
      <p:sp>
        <p:nvSpPr>
          <p:cNvPr id="7" name="Otsikko 1">
            <a:extLst>
              <a:ext uri="{FF2B5EF4-FFF2-40B4-BE49-F238E27FC236}">
                <a16:creationId xmlns:a16="http://schemas.microsoft.com/office/drawing/2014/main" id="{34FCA8CD-FBE3-ED12-191F-6E3B23FF12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0648"/>
            <a:ext cx="10515600" cy="1325563"/>
          </a:xfrm>
        </p:spPr>
        <p:txBody>
          <a:bodyPr>
            <a:normAutofit/>
          </a:bodyPr>
          <a:lstStyle/>
          <a:p>
            <a:r>
              <a:rPr lang="fi-FI" sz="3200" dirty="0"/>
              <a:t>Ratatoimituksen eteneminen</a:t>
            </a:r>
          </a:p>
        </p:txBody>
      </p:sp>
      <p:sp>
        <p:nvSpPr>
          <p:cNvPr id="8" name="Suorakulmio 7">
            <a:extLst>
              <a:ext uri="{FF2B5EF4-FFF2-40B4-BE49-F238E27FC236}">
                <a16:creationId xmlns:a16="http://schemas.microsoft.com/office/drawing/2014/main" id="{6686AA3D-F266-290C-90BA-46D88CE6C352}"/>
              </a:ext>
            </a:extLst>
          </p:cNvPr>
          <p:cNvSpPr/>
          <p:nvPr/>
        </p:nvSpPr>
        <p:spPr>
          <a:xfrm>
            <a:off x="838200" y="1266122"/>
            <a:ext cx="1040410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1600" b="0" kern="0" dirty="0">
                <a:solidFill>
                  <a:schemeClr val="accent3"/>
                </a:solidFill>
              </a:rPr>
              <a:t>Alkukokous &gt; Ennakkohaltuunotto &gt; Rakennustyöt &gt; Maastotyöt &gt; Jatkokokous &gt;</a:t>
            </a:r>
            <a:r>
              <a:rPr lang="fi-FI" sz="1600" b="0" dirty="0">
                <a:solidFill>
                  <a:schemeClr val="accent3"/>
                </a:solidFill>
              </a:rPr>
              <a:t> Korvausasiat &gt; </a:t>
            </a:r>
            <a:r>
              <a:rPr lang="fi-FI" sz="1600" dirty="0">
                <a:solidFill>
                  <a:schemeClr val="accent3"/>
                </a:solidFill>
              </a:rPr>
              <a:t>Loppukokous</a:t>
            </a:r>
          </a:p>
        </p:txBody>
      </p:sp>
    </p:spTree>
    <p:extLst>
      <p:ext uri="{BB962C8B-B14F-4D97-AF65-F5344CB8AC3E}">
        <p14:creationId xmlns:p14="http://schemas.microsoft.com/office/powerpoint/2010/main" val="15089484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78106B-E5A6-0581-889D-80AE65E437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1CDCA80-1E70-2E5F-F008-EF9EBA7CA9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fi-FI" sz="2000" b="1"/>
              <a:t>Toimituksen </a:t>
            </a:r>
            <a:r>
              <a:rPr lang="fi-FI" sz="2000" b="1" dirty="0"/>
              <a:t>päättyminen</a:t>
            </a:r>
            <a:r>
              <a:rPr lang="fi-FI" sz="1600" b="1" dirty="0"/>
              <a:t> </a:t>
            </a:r>
          </a:p>
          <a:p>
            <a:pPr marL="269875" indent="-269875">
              <a:spcBef>
                <a:spcPts val="0"/>
              </a:spcBef>
              <a:spcAft>
                <a:spcPts val="600"/>
              </a:spcAft>
            </a:pPr>
            <a:r>
              <a:rPr lang="fi-FI" dirty="0">
                <a:solidFill>
                  <a:srgbClr val="000000"/>
                </a:solidFill>
              </a:rPr>
              <a:t>Toimitus päättyy viimeistään 14 päivän kuluttua loppukokouksesta. Toimitusasiakirjat ovat saatavilla toimituksen päätyttyä.</a:t>
            </a:r>
          </a:p>
          <a:p>
            <a:pPr marL="625475" lvl="1" indent="-282575">
              <a:spcBef>
                <a:spcPts val="0"/>
              </a:spcBef>
              <a:spcAft>
                <a:spcPts val="600"/>
              </a:spcAft>
            </a:pPr>
            <a:r>
              <a:rPr lang="fi-FI" sz="1600" dirty="0">
                <a:solidFill>
                  <a:srgbClr val="000000"/>
                </a:solidFill>
              </a:rPr>
              <a:t>Kun toimitus on vireillä, sen perustiedot, vaiheet ja asiakirjat löytyvät Maanmittauslaitoksen Asiointipalvelusta </a:t>
            </a:r>
            <a:r>
              <a:rPr lang="fi-FI" sz="1600" dirty="0">
                <a:solidFill>
                  <a:srgbClr val="FF0000"/>
                </a:solidFill>
                <a:hlinkClick r:id="rId2"/>
              </a:rPr>
              <a:t>https://www.maanmittauslaitos.fi/asioi-verkossa/asiointipalvelu-henkiloasiakkaille</a:t>
            </a:r>
            <a:endParaRPr lang="fi-FI" sz="1600" dirty="0">
              <a:solidFill>
                <a:srgbClr val="FF0000"/>
              </a:solidFill>
            </a:endParaRPr>
          </a:p>
          <a:p>
            <a:pPr marL="269875" indent="-269875">
              <a:spcBef>
                <a:spcPts val="0"/>
              </a:spcBef>
              <a:spcAft>
                <a:spcPts val="600"/>
              </a:spcAft>
            </a:pPr>
            <a:r>
              <a:rPr lang="fi-FI" dirty="0">
                <a:solidFill>
                  <a:srgbClr val="000000"/>
                </a:solidFill>
              </a:rPr>
              <a:t>Päätösten lainvoimaisuuden jälkeen:</a:t>
            </a:r>
          </a:p>
          <a:p>
            <a:pPr marL="628650" lvl="1" indent="-285750">
              <a:spcBef>
                <a:spcPts val="0"/>
              </a:spcBef>
              <a:spcAft>
                <a:spcPts val="600"/>
              </a:spcAft>
            </a:pPr>
            <a:r>
              <a:rPr lang="fi-FI" sz="1600" dirty="0">
                <a:solidFill>
                  <a:schemeClr val="tx1"/>
                </a:solidFill>
              </a:rPr>
              <a:t>Toimituksesta tehdään merkinnät kiinteistörekisteriin</a:t>
            </a:r>
          </a:p>
          <a:p>
            <a:pPr marL="628650" lvl="1" indent="-285750">
              <a:spcBef>
                <a:spcPts val="0"/>
              </a:spcBef>
              <a:spcAft>
                <a:spcPts val="600"/>
              </a:spcAft>
            </a:pPr>
            <a:r>
              <a:rPr lang="fi-FI" sz="1600" dirty="0">
                <a:solidFill>
                  <a:schemeClr val="tx1"/>
                </a:solidFill>
              </a:rPr>
              <a:t>Lunastetut alueet vähennetään kiinteistöjen pinta-aloista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7" name="Otsikko 1">
            <a:extLst>
              <a:ext uri="{FF2B5EF4-FFF2-40B4-BE49-F238E27FC236}">
                <a16:creationId xmlns:a16="http://schemas.microsoft.com/office/drawing/2014/main" id="{2F5A0D5F-80C1-7DF2-9264-6B54516ED4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0648"/>
            <a:ext cx="10515600" cy="1325563"/>
          </a:xfrm>
        </p:spPr>
        <p:txBody>
          <a:bodyPr>
            <a:normAutofit/>
          </a:bodyPr>
          <a:lstStyle/>
          <a:p>
            <a:r>
              <a:rPr lang="fi-FI" sz="3200" dirty="0"/>
              <a:t>Ratatoimituksen eteneminen</a:t>
            </a:r>
          </a:p>
        </p:txBody>
      </p:sp>
      <p:sp>
        <p:nvSpPr>
          <p:cNvPr id="8" name="Suorakulmio 7">
            <a:extLst>
              <a:ext uri="{FF2B5EF4-FFF2-40B4-BE49-F238E27FC236}">
                <a16:creationId xmlns:a16="http://schemas.microsoft.com/office/drawing/2014/main" id="{3742B7DC-0AFB-03EB-9A4A-4C6F07095794}"/>
              </a:ext>
            </a:extLst>
          </p:cNvPr>
          <p:cNvSpPr/>
          <p:nvPr/>
        </p:nvSpPr>
        <p:spPr>
          <a:xfrm>
            <a:off x="838200" y="1266122"/>
            <a:ext cx="1040410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1600" b="0" kern="0" dirty="0">
                <a:solidFill>
                  <a:schemeClr val="accent3"/>
                </a:solidFill>
              </a:rPr>
              <a:t>Alkukokous &gt; Ennakkohaltuunotto &gt; Rakennustyöt &gt; Maastotyöt &gt; Jatkokokous &gt;</a:t>
            </a:r>
            <a:r>
              <a:rPr lang="fi-FI" sz="1600" b="0" dirty="0">
                <a:solidFill>
                  <a:schemeClr val="accent3"/>
                </a:solidFill>
              </a:rPr>
              <a:t> Korvausasiat &gt; </a:t>
            </a:r>
            <a:r>
              <a:rPr lang="fi-FI" sz="1600" dirty="0">
                <a:solidFill>
                  <a:schemeClr val="accent3"/>
                </a:solidFill>
              </a:rPr>
              <a:t>Loppukokous</a:t>
            </a:r>
          </a:p>
        </p:txBody>
      </p:sp>
    </p:spTree>
    <p:extLst>
      <p:ext uri="{BB962C8B-B14F-4D97-AF65-F5344CB8AC3E}">
        <p14:creationId xmlns:p14="http://schemas.microsoft.com/office/powerpoint/2010/main" val="112419374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4CCB790-84F3-CF49-F346-BA92DD6D52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129687"/>
            <a:ext cx="12192000" cy="1039965"/>
          </a:xfrm>
        </p:spPr>
        <p:txBody>
          <a:bodyPr>
            <a:normAutofit fontScale="90000"/>
          </a:bodyPr>
          <a:lstStyle/>
          <a:p>
            <a:pPr algn="ctr"/>
            <a:r>
              <a:rPr lang="fi-FI" sz="4800" dirty="0"/>
              <a:t>Tunnemme Maan – </a:t>
            </a:r>
            <a:br>
              <a:rPr lang="fi-FI" sz="4800" dirty="0"/>
            </a:br>
            <a:r>
              <a:rPr lang="fi-FI" sz="4800" dirty="0"/>
              <a:t>turvaamme tulevaisuutta</a:t>
            </a:r>
          </a:p>
        </p:txBody>
      </p:sp>
    </p:spTree>
    <p:extLst>
      <p:ext uri="{BB962C8B-B14F-4D97-AF65-F5344CB8AC3E}">
        <p14:creationId xmlns:p14="http://schemas.microsoft.com/office/powerpoint/2010/main" val="19450357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3200" dirty="0"/>
              <a:t>Milloin ratatoimitus on tarpeen ja mitä siinä tehdään?</a:t>
            </a:r>
            <a:endParaRPr lang="fi-FI" sz="3200" strike="sngStrike" dirty="0">
              <a:solidFill>
                <a:srgbClr val="ED145B"/>
              </a:solidFill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fi-FI" sz="2000" b="1" dirty="0">
                <a:solidFill>
                  <a:schemeClr val="tx1"/>
                </a:solidFill>
              </a:rPr>
              <a:t>Ratatoimitus on tarpeen esimerkiksi, kun</a:t>
            </a:r>
          </a:p>
          <a:p>
            <a:pPr marL="457200" lvl="1" indent="-457200">
              <a:spcBef>
                <a:spcPts val="0"/>
              </a:spcBef>
              <a:spcAft>
                <a:spcPts val="600"/>
              </a:spcAft>
              <a:buAutoNum type="arabicParenR"/>
            </a:pPr>
            <a:r>
              <a:rPr lang="fi-FI" sz="1800" dirty="0">
                <a:solidFill>
                  <a:schemeClr val="tx1"/>
                </a:solidFill>
              </a:rPr>
              <a:t>Rakennetaan uusi rautatie</a:t>
            </a:r>
          </a:p>
          <a:p>
            <a:pPr marL="457200" lvl="1" indent="-457200">
              <a:spcBef>
                <a:spcPts val="0"/>
              </a:spcBef>
              <a:spcAft>
                <a:spcPts val="600"/>
              </a:spcAft>
              <a:buAutoNum type="arabicParenR"/>
            </a:pPr>
            <a:r>
              <a:rPr lang="fi-FI" sz="1800" dirty="0">
                <a:solidFill>
                  <a:schemeClr val="tx1"/>
                </a:solidFill>
              </a:rPr>
              <a:t>Levennetään entistä rautatiealuetta</a:t>
            </a:r>
          </a:p>
          <a:p>
            <a:pPr marL="19050" indent="0">
              <a:spcBef>
                <a:spcPts val="0"/>
              </a:spcBef>
              <a:spcAft>
                <a:spcPts val="600"/>
              </a:spcAft>
              <a:buNone/>
            </a:pPr>
            <a:endParaRPr lang="fi-FI" sz="1000" dirty="0">
              <a:solidFill>
                <a:schemeClr val="tx1"/>
              </a:solidFill>
            </a:endParaRPr>
          </a:p>
          <a:p>
            <a:pPr marL="1905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fi-FI" sz="2000" b="1" dirty="0">
                <a:solidFill>
                  <a:schemeClr val="tx1"/>
                </a:solidFill>
              </a:rPr>
              <a:t>Ratatoimituksessa</a:t>
            </a:r>
          </a:p>
          <a:p>
            <a:pPr marL="304800" indent="-285750">
              <a:spcBef>
                <a:spcPts val="0"/>
              </a:spcBef>
              <a:spcAft>
                <a:spcPts val="600"/>
              </a:spcAft>
            </a:pPr>
            <a:r>
              <a:rPr lang="fi-FI" dirty="0">
                <a:solidFill>
                  <a:schemeClr val="tx1"/>
                </a:solidFill>
              </a:rPr>
              <a:t>Vahvistetaan lunastuksen kohde ratasuunnitelmaan perustuen</a:t>
            </a:r>
          </a:p>
          <a:p>
            <a:pPr marL="304800" indent="-285750">
              <a:spcBef>
                <a:spcPts val="0"/>
              </a:spcBef>
              <a:spcAft>
                <a:spcPts val="600"/>
              </a:spcAft>
            </a:pPr>
            <a:r>
              <a:rPr lang="fi-FI" dirty="0">
                <a:solidFill>
                  <a:schemeClr val="tx1"/>
                </a:solidFill>
              </a:rPr>
              <a:t>Määrätään korvaukset lunastetusta omaisuudesta</a:t>
            </a:r>
          </a:p>
          <a:p>
            <a:pPr marL="304800" indent="-285750">
              <a:spcBef>
                <a:spcPts val="0"/>
              </a:spcBef>
              <a:spcAft>
                <a:spcPts val="600"/>
              </a:spcAft>
            </a:pPr>
            <a:r>
              <a:rPr lang="fi-FI" dirty="0">
                <a:solidFill>
                  <a:schemeClr val="tx1"/>
                </a:solidFill>
              </a:rPr>
              <a:t>Tehdään tarpeelliset tilusvaihdot ja yksityisteiden järjestelyt</a:t>
            </a:r>
          </a:p>
        </p:txBody>
      </p:sp>
    </p:spTree>
    <p:extLst>
      <p:ext uri="{BB962C8B-B14F-4D97-AF65-F5344CB8AC3E}">
        <p14:creationId xmlns:p14="http://schemas.microsoft.com/office/powerpoint/2010/main" val="25517737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i-FI" sz="3200" dirty="0"/>
              <a:t>Mitkä ovat eri viranomaisten roolit?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38200" y="1700809"/>
            <a:ext cx="10874424" cy="4605138"/>
          </a:xfr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266B7F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i-FI" sz="20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Daytona" panose="020B0604030500040204" pitchFamily="34" charset="0"/>
                <a:ea typeface="+mn-ea"/>
                <a:cs typeface="+mn-cs"/>
              </a:rPr>
              <a:t>Väylävirasto </a:t>
            </a:r>
            <a:r>
              <a:rPr lang="fi-FI" sz="2000" b="1" dirty="0"/>
              <a:t>radan</a:t>
            </a:r>
            <a:r>
              <a:rPr kumimoji="0" lang="fi-FI" sz="20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Daytona" panose="020B0604030500040204" pitchFamily="34" charset="0"/>
                <a:ea typeface="+mn-ea"/>
                <a:cs typeface="+mn-cs"/>
              </a:rPr>
              <a:t>pitäjänä</a:t>
            </a:r>
          </a:p>
          <a:p>
            <a:pPr marL="266700" lvl="0" indent="-266700" defTabSz="914400">
              <a:spcBef>
                <a:spcPts val="0"/>
              </a:spcBef>
              <a:spcAft>
                <a:spcPts val="600"/>
              </a:spcAft>
              <a:defRPr/>
            </a:pPr>
            <a:r>
              <a:rPr kumimoji="0" lang="fi-FI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Daytona"/>
                <a:ea typeface="+mn-ea"/>
                <a:cs typeface="+mn-cs"/>
              </a:rPr>
              <a:t>Toimii valtion omistaman rataverkon haltijana ja radanpitäjänä</a:t>
            </a:r>
          </a:p>
          <a:p>
            <a:pPr marL="266700" lvl="0" indent="-266700" defTabSz="914400">
              <a:spcBef>
                <a:spcPts val="0"/>
              </a:spcBef>
              <a:spcAft>
                <a:spcPts val="600"/>
              </a:spcAft>
              <a:defRPr/>
            </a:pPr>
            <a:r>
              <a:rPr kumimoji="0" lang="fi-FI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Daytona"/>
                <a:ea typeface="+mn-ea"/>
                <a:cs typeface="+mn-cs"/>
              </a:rPr>
              <a:t>Vastaa rautatiehankkeiden suunnittelusta ja rakennuttamisesta</a:t>
            </a:r>
          </a:p>
          <a:p>
            <a:pPr marL="0" indent="0" defTabSz="914400">
              <a:spcBef>
                <a:spcPts val="0"/>
              </a:spcBef>
              <a:spcAft>
                <a:spcPts val="600"/>
              </a:spcAft>
              <a:buNone/>
              <a:defRPr/>
            </a:pPr>
            <a:endParaRPr lang="fi-FI" sz="1000" b="1" dirty="0"/>
          </a:p>
          <a:p>
            <a:pPr marL="0" indent="0" defTabSz="914400"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fi-FI" sz="2000" b="1" dirty="0"/>
              <a:t>Elinvoimakeskus (aik. ELY-keskus) radanpitäjän edustajana</a:t>
            </a:r>
          </a:p>
          <a:p>
            <a:pPr marL="266700" marR="0" indent="-266700" defTabSz="914400" fontAlgn="auto">
              <a:spcBef>
                <a:spcPts val="0"/>
              </a:spcBef>
              <a:spcAft>
                <a:spcPts val="600"/>
              </a:spcAft>
              <a:buSzTx/>
              <a:tabLst/>
              <a:defRPr/>
            </a:pPr>
            <a:r>
              <a:rPr lang="fi-FI" dirty="0">
                <a:solidFill>
                  <a:schemeClr val="tx1"/>
                </a:solidFill>
                <a:latin typeface="Daytona"/>
              </a:rPr>
              <a:t>Hakee ratatoimitusta ja käyttää radanpitäjän puhevaltaa toimituksessa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266B7F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fi-FI" sz="1000" b="1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Daytona" panose="020B060403050004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266B7F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i-FI" sz="20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Daytona" panose="020B0604030500040204" pitchFamily="34" charset="0"/>
                <a:ea typeface="+mn-ea"/>
                <a:cs typeface="+mn-cs"/>
              </a:rPr>
              <a:t>Maanmittauslaitos puolueettomana toimijana</a:t>
            </a:r>
            <a:endParaRPr kumimoji="0" lang="fi-FI" sz="20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Daytona" panose="020B0604030500040204" pitchFamily="34" charset="0"/>
              <a:ea typeface="+mn-ea"/>
              <a:cs typeface="+mn-cs"/>
            </a:endParaRPr>
          </a:p>
          <a:p>
            <a:pPr marL="266700" marR="0" indent="-266700" defTabSz="914400" fontAlgn="auto">
              <a:spcBef>
                <a:spcPts val="0"/>
              </a:spcBef>
              <a:spcAft>
                <a:spcPts val="600"/>
              </a:spcAft>
              <a:buSzTx/>
              <a:tabLst/>
              <a:defRPr/>
            </a:pPr>
            <a:r>
              <a:rPr lang="fi-FI" dirty="0">
                <a:solidFill>
                  <a:schemeClr val="tx1"/>
                </a:solidFill>
                <a:latin typeface="Daytona"/>
              </a:rPr>
              <a:t>Vastaa ratatoimituksen käsittelystä ja siellä tehtävistä päätöksistä</a:t>
            </a:r>
          </a:p>
          <a:p>
            <a:pPr marL="266700" marR="0" indent="-266700" defTabSz="914400" fontAlgn="auto">
              <a:spcBef>
                <a:spcPts val="0"/>
              </a:spcBef>
              <a:spcAft>
                <a:spcPts val="600"/>
              </a:spcAft>
              <a:buSzTx/>
              <a:tabLst/>
              <a:defRPr/>
            </a:pPr>
            <a:r>
              <a:rPr lang="fi-FI" dirty="0">
                <a:solidFill>
                  <a:schemeClr val="tx1"/>
                </a:solidFill>
                <a:latin typeface="Daytona"/>
              </a:rPr>
              <a:t>Rekisteröi toimituksen kiinteistörekisteriin</a:t>
            </a:r>
          </a:p>
        </p:txBody>
      </p:sp>
    </p:spTree>
    <p:extLst>
      <p:ext uri="{BB962C8B-B14F-4D97-AF65-F5344CB8AC3E}">
        <p14:creationId xmlns:p14="http://schemas.microsoft.com/office/powerpoint/2010/main" val="30757097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3200"/>
              <a:t>Mikä on lunastustoimikunta, entä ketkä ovat hankkeen asianosaisia?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fi-FI" sz="2000" b="1" dirty="0"/>
              <a:t>Lunastustoimikunta: 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fi-FI" dirty="0"/>
              <a:t>Maanmittauslaitoksen toimitusinsinööri </a:t>
            </a:r>
            <a:r>
              <a:rPr lang="fi-FI" b="1" dirty="0"/>
              <a:t>Risto Leinonen </a:t>
            </a:r>
            <a:r>
              <a:rPr lang="fi-FI" dirty="0"/>
              <a:t>ja kaksi uskottua miestä </a:t>
            </a:r>
            <a:r>
              <a:rPr lang="fi-FI" b="1" dirty="0"/>
              <a:t>Oiva Korhonen ja Timo Aho</a:t>
            </a:r>
            <a:endParaRPr lang="fi-FI" dirty="0"/>
          </a:p>
          <a:p>
            <a:pPr marL="266700" indent="-2667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fi-FI" sz="1800" dirty="0"/>
              <a:t>Lunastustoimikunta suorittaa toimituksen ja päättää asioista (mm. korvauksista) toimituskokouksissa</a:t>
            </a:r>
          </a:p>
          <a:p>
            <a:pPr marL="714375" lvl="2" indent="-257175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fi-FI" sz="1600" dirty="0"/>
              <a:t>Ennen päätöksiä kuullaan asianosaisia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fi-FI" sz="1100" dirty="0"/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fi-FI" sz="2000" b="1" dirty="0"/>
              <a:t>Asianosaiset</a:t>
            </a:r>
          </a:p>
          <a:p>
            <a:pPr marL="342900" indent="-3429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fi-FI" dirty="0"/>
              <a:t>Radanpitäjä</a:t>
            </a:r>
          </a:p>
          <a:p>
            <a:pPr marL="714375" lvl="2" indent="-257175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fi-FI" sz="1600" dirty="0"/>
              <a:t>Vastaa rakennushankkeen toteutuksesta (Väylävirasto)</a:t>
            </a:r>
          </a:p>
          <a:p>
            <a:pPr marL="714375" lvl="2" indent="-257175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fi-FI" sz="1600" dirty="0"/>
              <a:t>Vastaa sopimusneuvotteluista (Elinvoimakeskus)</a:t>
            </a:r>
          </a:p>
          <a:p>
            <a:pPr marL="714375" lvl="2" indent="-257175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fi-FI" sz="1600" dirty="0"/>
              <a:t>Maksaa korvaukset ja toimituskustannukset (Elinvoimakeskus/KEHA-keskus)</a:t>
            </a:r>
          </a:p>
          <a:p>
            <a:pPr marL="342900" indent="-3429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fi-FI" dirty="0"/>
              <a:t>Maanomistajat (joita lunastus koskee) </a:t>
            </a:r>
          </a:p>
          <a:p>
            <a:pPr marL="342900" indent="-3429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fi-FI" dirty="0"/>
              <a:t>Mahdollisesti rasite-, vuokra- ym. erityisten oikeuksien haltijat, naapurit jne.</a:t>
            </a:r>
          </a:p>
        </p:txBody>
      </p:sp>
    </p:spTree>
    <p:extLst>
      <p:ext uri="{BB962C8B-B14F-4D97-AF65-F5344CB8AC3E}">
        <p14:creationId xmlns:p14="http://schemas.microsoft.com/office/powerpoint/2010/main" val="22750056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3200" dirty="0"/>
              <a:t>Mihin ratatoimitus perustuu?</a:t>
            </a:r>
            <a:br>
              <a:rPr lang="fi-FI" sz="3000" dirty="0"/>
            </a:br>
            <a:endParaRPr lang="fi-FI" sz="2800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838200" y="1559518"/>
            <a:ext cx="10261060" cy="4778704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fi-FI" sz="2000" b="1" dirty="0">
                <a:solidFill>
                  <a:srgbClr val="000000"/>
                </a:solidFill>
              </a:rPr>
              <a:t>Ratatoimitus perustuu ratasuunnitelmaan</a:t>
            </a:r>
          </a:p>
          <a:p>
            <a:pPr marL="266700" lvl="0" indent="-266700">
              <a:spcBef>
                <a:spcPts val="0"/>
              </a:spcBef>
              <a:spcAft>
                <a:spcPts val="600"/>
              </a:spcAft>
            </a:pPr>
            <a:r>
              <a:rPr lang="fi-FI" dirty="0"/>
              <a:t>Väylävirasto vastaa ratasuunnitelman laatimisesta. Elinvoimakeskus voi laatia tasoristeyksiä koskevan ratasuunnitelman. Liikenne- ja viestintävirasto (Traficom) hyväksyy ratasuunnitelman.</a:t>
            </a:r>
            <a:endParaRPr lang="fi-FI" dirty="0">
              <a:solidFill>
                <a:srgbClr val="000000"/>
              </a:solidFill>
            </a:endParaRPr>
          </a:p>
          <a:p>
            <a:pPr marL="266700" lvl="0" indent="-266700">
              <a:spcBef>
                <a:spcPts val="0"/>
              </a:spcBef>
              <a:spcAft>
                <a:spcPts val="600"/>
              </a:spcAft>
            </a:pPr>
            <a:r>
              <a:rPr lang="fi-FI" dirty="0">
                <a:solidFill>
                  <a:srgbClr val="000000"/>
                </a:solidFill>
              </a:rPr>
              <a:t>Ratasuunnitelman sisältö:</a:t>
            </a:r>
          </a:p>
          <a:p>
            <a:pPr marL="719138" lvl="1" indent="-261938">
              <a:spcBef>
                <a:spcPts val="0"/>
              </a:spcBef>
              <a:spcAft>
                <a:spcPts val="600"/>
              </a:spcAft>
            </a:pPr>
            <a:r>
              <a:rPr lang="fi-FI" sz="1600" dirty="0">
                <a:solidFill>
                  <a:srgbClr val="000000"/>
                </a:solidFill>
              </a:rPr>
              <a:t>Rautatien sijainti</a:t>
            </a:r>
          </a:p>
          <a:p>
            <a:pPr marL="719138" lvl="1" indent="-261938">
              <a:spcBef>
                <a:spcPts val="0"/>
              </a:spcBef>
              <a:spcAft>
                <a:spcPts val="600"/>
              </a:spcAft>
            </a:pPr>
            <a:r>
              <a:rPr lang="fi-FI" sz="1600" dirty="0">
                <a:solidFill>
                  <a:srgbClr val="000000"/>
                </a:solidFill>
              </a:rPr>
              <a:t>Suoja- ja näkemäalueet sekä rautatietä varten tarvittavat laskuojat</a:t>
            </a:r>
          </a:p>
          <a:p>
            <a:pPr marL="719138" lvl="1" indent="-261938">
              <a:spcBef>
                <a:spcPts val="0"/>
              </a:spcBef>
              <a:spcAft>
                <a:spcPts val="600"/>
              </a:spcAft>
            </a:pPr>
            <a:r>
              <a:rPr lang="fi-FI" sz="1600" dirty="0">
                <a:solidFill>
                  <a:srgbClr val="000000"/>
                </a:solidFill>
              </a:rPr>
              <a:t>Liittymäjärjestelyt ja korvaavat tieyhteydet</a:t>
            </a:r>
          </a:p>
          <a:p>
            <a:pPr marL="719138" lvl="1" indent="-261938">
              <a:spcBef>
                <a:spcPts val="0"/>
              </a:spcBef>
              <a:spcAft>
                <a:spcPts val="600"/>
              </a:spcAft>
            </a:pPr>
            <a:r>
              <a:rPr lang="fi-FI" sz="1600" dirty="0">
                <a:solidFill>
                  <a:srgbClr val="000000"/>
                </a:solidFill>
              </a:rPr>
              <a:t>Lakkaavat rautatiealueet</a:t>
            </a:r>
          </a:p>
          <a:p>
            <a:pPr marL="719138" lvl="1" indent="-261938">
              <a:spcBef>
                <a:spcPts val="0"/>
              </a:spcBef>
              <a:spcAft>
                <a:spcPts val="600"/>
              </a:spcAft>
            </a:pPr>
            <a:r>
              <a:rPr lang="fi-FI" sz="1600" dirty="0">
                <a:solidFill>
                  <a:srgbClr val="000000"/>
                </a:solidFill>
              </a:rPr>
              <a:t>Rakentamisen aikaiset maa-aineksen ottopaikat ja läjitysalueet</a:t>
            </a:r>
          </a:p>
          <a:p>
            <a:pPr marL="376238" indent="-261938">
              <a:spcBef>
                <a:spcPts val="0"/>
              </a:spcBef>
              <a:spcAft>
                <a:spcPts val="600"/>
              </a:spcAft>
            </a:pPr>
            <a:r>
              <a:rPr lang="fi-FI" dirty="0">
                <a:solidFill>
                  <a:srgbClr val="000000"/>
                </a:solidFill>
              </a:rPr>
              <a:t>Ratatoimituksen aloittaminen ja tiealueen haltuunotto ei edellytä tiesuunnitelman lainvoimaisuutta</a:t>
            </a:r>
          </a:p>
          <a:p>
            <a:pPr marL="376238" indent="-261938">
              <a:spcBef>
                <a:spcPts val="0"/>
              </a:spcBef>
              <a:spcAft>
                <a:spcPts val="600"/>
              </a:spcAft>
            </a:pPr>
            <a:r>
              <a:rPr lang="fi-FI" dirty="0">
                <a:solidFill>
                  <a:srgbClr val="000000"/>
                </a:solidFill>
              </a:rPr>
              <a:t>Vähäisissä hankkeissa ratasuunnitelmaa ei tarvita, jos kiinteistön omistaja antaa lisäalueen ottamiseen kirjallisen suostumuksensa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38200" y="1504951"/>
            <a:ext cx="9772650" cy="4672014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fi-FI" sz="2000" b="1" dirty="0">
                <a:latin typeface="Daytona"/>
              </a:rPr>
              <a:t>Ratahankkeeseen voi liittyä useita ratatoimituksia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fi-FI" sz="1000" b="1" dirty="0"/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fi-FI" sz="2000" b="1" dirty="0"/>
              <a:t>Ensimmäinen ratatoimitus</a:t>
            </a:r>
            <a:endParaRPr lang="fi-FI" sz="2000" dirty="0"/>
          </a:p>
          <a:p>
            <a:pPr marL="266700" indent="-266700">
              <a:spcBef>
                <a:spcPts val="0"/>
              </a:spcBef>
              <a:spcAft>
                <a:spcPts val="600"/>
              </a:spcAft>
            </a:pPr>
            <a:r>
              <a:rPr lang="fi-FI" dirty="0"/>
              <a:t>Myönnetään radanpitäjälle oikeus rautatiealueella olevan omaisuuden haltuunottoon</a:t>
            </a:r>
          </a:p>
          <a:p>
            <a:pPr marL="266700" indent="-266700">
              <a:spcBef>
                <a:spcPts val="0"/>
              </a:spcBef>
              <a:spcAft>
                <a:spcPts val="600"/>
              </a:spcAft>
            </a:pPr>
            <a:r>
              <a:rPr lang="fi-FI" dirty="0"/>
              <a:t>Määrätään korvaus lunastettavasta omaisuudesta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fi-FI" sz="1000" b="1" dirty="0"/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fi-FI" sz="2000" b="1" strike="sngStrike" dirty="0">
                <a:solidFill>
                  <a:schemeClr val="tx1"/>
                </a:solidFill>
              </a:rPr>
              <a:t>Toinen ratatoimitus (rautatien rakentamisen ja käyttöönoton jälkeen)</a:t>
            </a:r>
          </a:p>
          <a:p>
            <a:pPr marL="266700" indent="-266700">
              <a:spcBef>
                <a:spcPts val="0"/>
              </a:spcBef>
              <a:spcAft>
                <a:spcPts val="600"/>
              </a:spcAft>
            </a:pPr>
            <a:r>
              <a:rPr lang="fi-FI" strike="sngStrike" dirty="0"/>
              <a:t>Tarkastetaan lopulliset rautatiealueen rajat ja tarvittaessa täydennetään maastotöitä</a:t>
            </a:r>
          </a:p>
          <a:p>
            <a:pPr marL="266700" indent="-266700">
              <a:spcBef>
                <a:spcPts val="0"/>
              </a:spcBef>
              <a:spcAft>
                <a:spcPts val="600"/>
              </a:spcAft>
            </a:pPr>
            <a:r>
              <a:rPr lang="fi-FI" strike="sngStrike" dirty="0"/>
              <a:t>Käsitellään edellisen toimituksen jälkeen ilmenneet korvausasiat, kuten korvaukset erilaisista haitoista ja vahingoista</a:t>
            </a:r>
          </a:p>
          <a:p>
            <a:pPr marL="266700" indent="-266700">
              <a:spcBef>
                <a:spcPts val="0"/>
              </a:spcBef>
              <a:spcAft>
                <a:spcPts val="600"/>
              </a:spcAft>
            </a:pPr>
            <a:r>
              <a:rPr lang="fi-FI" strike="sngStrike" dirty="0"/>
              <a:t>Tehdään tarvittaessa tilus- ja yksityistiejärjestelyt (yksityistiejärjestelyt voidaan käsitellä myös erillisessä toimituksessa)</a:t>
            </a:r>
          </a:p>
        </p:txBody>
      </p:sp>
      <p:sp>
        <p:nvSpPr>
          <p:cNvPr id="9" name="Otsikko 1">
            <a:extLst>
              <a:ext uri="{FF2B5EF4-FFF2-40B4-BE49-F238E27FC236}">
                <a16:creationId xmlns:a16="http://schemas.microsoft.com/office/drawing/2014/main" id="{874A61A4-2DEA-E396-E0F9-8592826920A1}"/>
              </a:ext>
            </a:extLst>
          </p:cNvPr>
          <p:cNvSpPr txBox="1">
            <a:spLocks/>
          </p:cNvSpPr>
          <p:nvPr/>
        </p:nvSpPr>
        <p:spPr>
          <a:xfrm>
            <a:off x="838200" y="26064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300" kern="1200">
                <a:solidFill>
                  <a:schemeClr val="accent3"/>
                </a:solidFill>
                <a:latin typeface="Daytona" panose="020B0604020202020204" pitchFamily="34" charset="0"/>
                <a:ea typeface="+mj-ea"/>
                <a:cs typeface="Biome" panose="020B0502040204020203" pitchFamily="34" charset="0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fi-FI" sz="3200" b="0" dirty="0"/>
              <a:t>Ratatoimituksen eteneminen</a:t>
            </a:r>
          </a:p>
        </p:txBody>
      </p:sp>
    </p:spTree>
    <p:extLst>
      <p:ext uri="{BB962C8B-B14F-4D97-AF65-F5344CB8AC3E}">
        <p14:creationId xmlns:p14="http://schemas.microsoft.com/office/powerpoint/2010/main" val="33005761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i-FI" sz="3200" dirty="0">
                <a:latin typeface="Daytona"/>
                <a:cs typeface="Biome"/>
              </a:rPr>
              <a:t>Ratatoimituksen eteneminen</a:t>
            </a:r>
            <a:br>
              <a:rPr lang="fi-FI" sz="2800" strike="sngStrike" dirty="0">
                <a:solidFill>
                  <a:srgbClr val="ED145B"/>
                </a:solidFill>
              </a:rPr>
            </a:br>
            <a:endParaRPr lang="fi-FI" sz="2800" strike="sngStrike" dirty="0">
              <a:solidFill>
                <a:srgbClr val="ED145B"/>
              </a:solidFill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38200" y="2186089"/>
            <a:ext cx="9253251" cy="456834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266B7F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i-FI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Daytona" panose="020B0604030500040204" pitchFamily="34" charset="0"/>
                <a:ea typeface="+mn-ea"/>
                <a:cs typeface="+mn-cs"/>
              </a:rPr>
              <a:t>Alkukokous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266B7F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fi-FI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Daytona" panose="020B060403050004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266B7F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i-FI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Daytona" panose="020B0604030500040204" pitchFamily="34" charset="0"/>
                <a:ea typeface="+mn-ea"/>
                <a:cs typeface="+mn-cs"/>
              </a:rPr>
              <a:t>Maastomittaukset, mahdollinen ennakkohaltuunotto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266B7F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fi-FI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Daytona" panose="020B060403050004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266B7F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i-FI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Daytona" panose="020B0604030500040204" pitchFamily="34" charset="0"/>
                <a:ea typeface="+mn-ea"/>
                <a:cs typeface="+mn-cs"/>
              </a:rPr>
              <a:t>Jatkokokous/</a:t>
            </a:r>
            <a:r>
              <a:rPr kumimoji="0" lang="fi-FI" sz="20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Daytona" panose="020B0604030500040204" pitchFamily="34" charset="0"/>
                <a:ea typeface="+mn-ea"/>
                <a:cs typeface="+mn-cs"/>
              </a:rPr>
              <a:t>kset</a:t>
            </a:r>
            <a:r>
              <a:rPr kumimoji="0" lang="fi-FI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Daytona" panose="020B0604030500040204" pitchFamily="34" charset="0"/>
                <a:ea typeface="+mn-ea"/>
                <a:cs typeface="+mn-cs"/>
              </a:rPr>
              <a:t> (tarpeen mukaan)</a:t>
            </a:r>
          </a:p>
          <a:p>
            <a:pPr marL="0" lvl="0" indent="0" defTabSz="914400">
              <a:spcBef>
                <a:spcPts val="0"/>
              </a:spcBef>
              <a:spcAft>
                <a:spcPts val="600"/>
              </a:spcAft>
              <a:buNone/>
              <a:defRPr/>
            </a:pPr>
            <a:endParaRPr kumimoji="0" lang="fi-FI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Daytona" panose="020B0604030500040204" pitchFamily="34" charset="0"/>
              <a:ea typeface="+mn-ea"/>
              <a:cs typeface="+mn-cs"/>
            </a:endParaRPr>
          </a:p>
          <a:p>
            <a:pPr marL="0" lvl="0" indent="0" defTabSz="914400"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kumimoji="0" lang="fi-FI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Daytona" panose="020B0604030500040204" pitchFamily="34" charset="0"/>
                <a:ea typeface="+mn-ea"/>
                <a:cs typeface="+mn-cs"/>
              </a:rPr>
              <a:t>Vaatimukset, vastine, </a:t>
            </a:r>
            <a:r>
              <a:rPr lang="fi-FI" dirty="0">
                <a:solidFill>
                  <a:schemeClr val="tx1"/>
                </a:solidFill>
              </a:rPr>
              <a:t>arviolausunnot, </a:t>
            </a:r>
            <a:r>
              <a:rPr kumimoji="0" lang="fi-FI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Daytona" panose="020B0604030500040204" pitchFamily="34" charset="0"/>
                <a:ea typeface="+mn-ea"/>
                <a:cs typeface="+mn-cs"/>
              </a:rPr>
              <a:t>katselmus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266B7F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fi-FI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Daytona" panose="020B060403050004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266B7F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i-FI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Daytona" panose="020B0604030500040204" pitchFamily="34" charset="0"/>
                <a:ea typeface="+mn-ea"/>
                <a:cs typeface="+mn-cs"/>
              </a:rPr>
              <a:t>Loppukokous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266B7F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fi-FI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Daytona" panose="020B060403050004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266B7F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i-FI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Daytona" panose="020B0604030500040204" pitchFamily="34" charset="0"/>
                <a:ea typeface="+mn-ea"/>
                <a:cs typeface="+mn-cs"/>
              </a:rPr>
              <a:t>Korvausten suorittaminen, haltuunotto, muutoksenhakumahdollisuus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fi-FI" dirty="0">
              <a:solidFill>
                <a:schemeClr val="tx1"/>
              </a:solidFill>
            </a:endParaRPr>
          </a:p>
        </p:txBody>
      </p:sp>
      <p:sp>
        <p:nvSpPr>
          <p:cNvPr id="6" name="Suorakulmio: Pyöristetyt kulmat 5">
            <a:extLst>
              <a:ext uri="{FF2B5EF4-FFF2-40B4-BE49-F238E27FC236}">
                <a16:creationId xmlns:a16="http://schemas.microsoft.com/office/drawing/2014/main" id="{73E9883D-0F92-A4BA-E14F-85DFB74DA2B3}"/>
              </a:ext>
            </a:extLst>
          </p:cNvPr>
          <p:cNvSpPr/>
          <p:nvPr/>
        </p:nvSpPr>
        <p:spPr>
          <a:xfrm>
            <a:off x="838199" y="2180881"/>
            <a:ext cx="4835488" cy="429628"/>
          </a:xfrm>
          <a:prstGeom prst="roundRect">
            <a:avLst/>
          </a:prstGeom>
          <a:solidFill>
            <a:schemeClr val="accent1">
              <a:alpha val="2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" name="Suorakulmio: Pyöristetyt kulmat 6">
            <a:extLst>
              <a:ext uri="{FF2B5EF4-FFF2-40B4-BE49-F238E27FC236}">
                <a16:creationId xmlns:a16="http://schemas.microsoft.com/office/drawing/2014/main" id="{0846C445-B784-782C-C601-694FFD27D238}"/>
              </a:ext>
            </a:extLst>
          </p:cNvPr>
          <p:cNvSpPr/>
          <p:nvPr/>
        </p:nvSpPr>
        <p:spPr>
          <a:xfrm>
            <a:off x="838199" y="3346391"/>
            <a:ext cx="4835488" cy="429628"/>
          </a:xfrm>
          <a:prstGeom prst="roundRect">
            <a:avLst/>
          </a:prstGeom>
          <a:solidFill>
            <a:schemeClr val="accent1">
              <a:alpha val="2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8" name="Suorakulmio: Pyöristetyt kulmat 7">
            <a:extLst>
              <a:ext uri="{FF2B5EF4-FFF2-40B4-BE49-F238E27FC236}">
                <a16:creationId xmlns:a16="http://schemas.microsoft.com/office/drawing/2014/main" id="{B328C720-E7B2-8E6A-2282-E10EBD9D4FF3}"/>
              </a:ext>
            </a:extLst>
          </p:cNvPr>
          <p:cNvSpPr/>
          <p:nvPr/>
        </p:nvSpPr>
        <p:spPr>
          <a:xfrm>
            <a:off x="838199" y="4558688"/>
            <a:ext cx="4835488" cy="429628"/>
          </a:xfrm>
          <a:prstGeom prst="roundRect">
            <a:avLst/>
          </a:prstGeom>
          <a:solidFill>
            <a:schemeClr val="accent1">
              <a:alpha val="2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" name="Suorakulmio 8">
            <a:extLst>
              <a:ext uri="{FF2B5EF4-FFF2-40B4-BE49-F238E27FC236}">
                <a16:creationId xmlns:a16="http://schemas.microsoft.com/office/drawing/2014/main" id="{A3F30506-9B31-0463-6BD0-12CAC891C0F4}"/>
              </a:ext>
            </a:extLst>
          </p:cNvPr>
          <p:cNvSpPr/>
          <p:nvPr/>
        </p:nvSpPr>
        <p:spPr>
          <a:xfrm>
            <a:off x="838200" y="1266122"/>
            <a:ext cx="1040410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1600" b="0" kern="0" dirty="0">
                <a:solidFill>
                  <a:schemeClr val="accent3"/>
                </a:solidFill>
              </a:rPr>
              <a:t>Alkukokous &gt; Ennakkohaltuunotto &gt; Rakennustyöt &gt; Maastotyöt &gt; Jatkokokous &gt;</a:t>
            </a:r>
            <a:r>
              <a:rPr lang="fi-FI" sz="1600" b="0" dirty="0">
                <a:solidFill>
                  <a:schemeClr val="accent3"/>
                </a:solidFill>
              </a:rPr>
              <a:t> Korvausasiat &gt; Loppukokous</a:t>
            </a:r>
          </a:p>
        </p:txBody>
      </p:sp>
    </p:spTree>
    <p:extLst>
      <p:ext uri="{BB962C8B-B14F-4D97-AF65-F5344CB8AC3E}">
        <p14:creationId xmlns:p14="http://schemas.microsoft.com/office/powerpoint/2010/main" val="23729759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B8EDE3-89B3-5569-0508-9B872A9AD1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81C1E51-94EA-FF95-1BC2-D5343AC221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fi-FI" sz="2000" b="1" dirty="0">
                <a:solidFill>
                  <a:schemeClr val="tx1"/>
                </a:solidFill>
              </a:rPr>
              <a:t>Alkukokous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fi-FI" dirty="0">
                <a:solidFill>
                  <a:schemeClr val="tx1"/>
                </a:solidFill>
              </a:rPr>
              <a:t>Käydään läpi ratatoimitusta koskevat yleiset asiat:</a:t>
            </a:r>
          </a:p>
          <a:p>
            <a:pPr marL="714375" lvl="2" indent="-257175">
              <a:spcBef>
                <a:spcPts val="0"/>
              </a:spcBef>
              <a:spcAft>
                <a:spcPts val="600"/>
              </a:spcAft>
            </a:pPr>
            <a:r>
              <a:rPr lang="fi-FI" sz="1600" dirty="0">
                <a:solidFill>
                  <a:schemeClr val="tx1"/>
                </a:solidFill>
              </a:rPr>
              <a:t>Toimituksen kulku pääpiirteissään</a:t>
            </a:r>
          </a:p>
          <a:p>
            <a:pPr marL="714375" lvl="2" indent="-257175">
              <a:spcBef>
                <a:spcPts val="0"/>
              </a:spcBef>
              <a:spcAft>
                <a:spcPts val="600"/>
              </a:spcAft>
            </a:pPr>
            <a:r>
              <a:rPr lang="fi-FI" sz="1600" dirty="0">
                <a:solidFill>
                  <a:schemeClr val="tx1"/>
                </a:solidFill>
              </a:rPr>
              <a:t>Korvausmenettely ja sovellettava lainsäädäntö </a:t>
            </a:r>
          </a:p>
          <a:p>
            <a:pPr marL="1057275" lvl="3" indent="-257175">
              <a:spcBef>
                <a:spcPts val="0"/>
              </a:spcBef>
              <a:spcAft>
                <a:spcPts val="600"/>
              </a:spcAft>
            </a:pPr>
            <a:r>
              <a:rPr lang="fi-FI" sz="1400" dirty="0">
                <a:solidFill>
                  <a:schemeClr val="tx1"/>
                </a:solidFill>
              </a:rPr>
              <a:t>Ratalaki</a:t>
            </a:r>
          </a:p>
          <a:p>
            <a:pPr marL="1057275" lvl="3" indent="-257175">
              <a:spcBef>
                <a:spcPts val="0"/>
              </a:spcBef>
              <a:spcAft>
                <a:spcPts val="600"/>
              </a:spcAft>
            </a:pPr>
            <a:r>
              <a:rPr lang="fi-FI" sz="1400" dirty="0">
                <a:solidFill>
                  <a:schemeClr val="tx1"/>
                </a:solidFill>
              </a:rPr>
              <a:t>Laki kiinteän omaisuuden ja erityisten oikeuksien lunastuksesta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fi-FI" dirty="0">
                <a:solidFill>
                  <a:schemeClr val="tx1"/>
                </a:solidFill>
              </a:rPr>
              <a:t>Radanpitäjä esittelee rautatien rakentamishanketta ja sen aikataulua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fi-FI" dirty="0">
                <a:solidFill>
                  <a:schemeClr val="tx1"/>
                </a:solidFill>
              </a:rPr>
              <a:t>Tehdään haltuunottokatselmus ja annetaan määräaika ennakko- tai lopullisille korvausvaatimuksille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fi-FI" dirty="0">
                <a:solidFill>
                  <a:schemeClr val="tx1"/>
                </a:solidFill>
              </a:rPr>
              <a:t>Käydään läpi puuston käsittelyn eri vaihtoehtoja (yhteismyynti, puut jäävät maanomistajalle tai puut lunastetaan), ja annetaan määräaika vaihtoehdon valinnalle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fi-FI" dirty="0">
                <a:solidFill>
                  <a:schemeClr val="tx1"/>
                </a:solidFill>
              </a:rPr>
              <a:t>Sovitaan tarvittavien maastokatselmusten suorittamisesta</a:t>
            </a:r>
          </a:p>
        </p:txBody>
      </p:sp>
      <p:sp>
        <p:nvSpPr>
          <p:cNvPr id="9" name="Otsikko 1">
            <a:extLst>
              <a:ext uri="{FF2B5EF4-FFF2-40B4-BE49-F238E27FC236}">
                <a16:creationId xmlns:a16="http://schemas.microsoft.com/office/drawing/2014/main" id="{4FCE12C8-7794-D827-25F0-34AC95668F3C}"/>
              </a:ext>
            </a:extLst>
          </p:cNvPr>
          <p:cNvSpPr txBox="1">
            <a:spLocks/>
          </p:cNvSpPr>
          <p:nvPr/>
        </p:nvSpPr>
        <p:spPr>
          <a:xfrm>
            <a:off x="838200" y="26064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300" kern="1200">
                <a:solidFill>
                  <a:schemeClr val="accent3"/>
                </a:solidFill>
                <a:latin typeface="Daytona" panose="020B0604020202020204" pitchFamily="34" charset="0"/>
                <a:ea typeface="+mj-ea"/>
                <a:cs typeface="Biome" panose="020B0502040204020203" pitchFamily="34" charset="0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fi-FI" sz="3200" b="0" dirty="0"/>
              <a:t>Ratatoimituksen eteneminen</a:t>
            </a:r>
          </a:p>
        </p:txBody>
      </p:sp>
      <p:sp>
        <p:nvSpPr>
          <p:cNvPr id="10" name="Suorakulmio 9">
            <a:extLst>
              <a:ext uri="{FF2B5EF4-FFF2-40B4-BE49-F238E27FC236}">
                <a16:creationId xmlns:a16="http://schemas.microsoft.com/office/drawing/2014/main" id="{F5625F31-8408-BF6C-62F8-545855D9242C}"/>
              </a:ext>
            </a:extLst>
          </p:cNvPr>
          <p:cNvSpPr/>
          <p:nvPr/>
        </p:nvSpPr>
        <p:spPr>
          <a:xfrm>
            <a:off x="838200" y="1266122"/>
            <a:ext cx="1040410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1600" kern="0" dirty="0">
                <a:solidFill>
                  <a:schemeClr val="accent3"/>
                </a:solidFill>
              </a:rPr>
              <a:t>Alkukokous</a:t>
            </a:r>
            <a:r>
              <a:rPr lang="fi-FI" sz="1600" b="0" kern="0" dirty="0">
                <a:solidFill>
                  <a:schemeClr val="accent3"/>
                </a:solidFill>
              </a:rPr>
              <a:t> &gt; Ennakkohaltuunotto &gt; Rakennustyöt &gt; Maastotyöt &gt; Jatkokokous &gt;</a:t>
            </a:r>
            <a:r>
              <a:rPr lang="fi-FI" sz="1600" b="0" dirty="0">
                <a:solidFill>
                  <a:schemeClr val="accent3"/>
                </a:solidFill>
              </a:rPr>
              <a:t> Korvausasiat &gt; Loppukokous</a:t>
            </a:r>
          </a:p>
        </p:txBody>
      </p:sp>
    </p:spTree>
    <p:extLst>
      <p:ext uri="{BB962C8B-B14F-4D97-AF65-F5344CB8AC3E}">
        <p14:creationId xmlns:p14="http://schemas.microsoft.com/office/powerpoint/2010/main" val="1289213552"/>
      </p:ext>
    </p:extLst>
  </p:cSld>
  <p:clrMapOvr>
    <a:masterClrMapping/>
  </p:clrMapOvr>
</p:sld>
</file>

<file path=ppt/theme/theme1.xml><?xml version="1.0" encoding="utf-8"?>
<a:theme xmlns:a="http://schemas.openxmlformats.org/drawingml/2006/main" name="MMLppt-suomi">
  <a:themeElements>
    <a:clrScheme name="Maanmittauslaitos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71B5CC"/>
      </a:accent1>
      <a:accent2>
        <a:srgbClr val="776F65"/>
      </a:accent2>
      <a:accent3>
        <a:srgbClr val="00B588"/>
      </a:accent3>
      <a:accent4>
        <a:srgbClr val="91BD10"/>
      </a:accent4>
      <a:accent5>
        <a:srgbClr val="FF7900"/>
      </a:accent5>
      <a:accent6>
        <a:srgbClr val="5E172D"/>
      </a:accent6>
      <a:hlink>
        <a:srgbClr val="71B5CC"/>
      </a:hlink>
      <a:folHlink>
        <a:srgbClr val="71B5CC"/>
      </a:folHlink>
    </a:clrScheme>
    <a:fontScheme name="Maanmittauslaitos">
      <a:majorFont>
        <a:latin typeface="Georgia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333333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75195"/>
        </a:accent2>
        <a:accent3>
          <a:srgbClr val="FFFFFF"/>
        </a:accent3>
        <a:accent4>
          <a:srgbClr val="2A2A2A"/>
        </a:accent4>
        <a:accent5>
          <a:srgbClr val="DAEDEF"/>
        </a:accent5>
        <a:accent6>
          <a:srgbClr val="314987"/>
        </a:accent6>
        <a:hlink>
          <a:srgbClr val="FF860D"/>
        </a:hlink>
        <a:folHlink>
          <a:srgbClr val="A5002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333333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75195"/>
        </a:accent2>
        <a:accent3>
          <a:srgbClr val="FFFFFF"/>
        </a:accent3>
        <a:accent4>
          <a:srgbClr val="2A2A2A"/>
        </a:accent4>
        <a:accent5>
          <a:srgbClr val="DAEDEF"/>
        </a:accent5>
        <a:accent6>
          <a:srgbClr val="314987"/>
        </a:accent6>
        <a:hlink>
          <a:srgbClr val="FF860D"/>
        </a:hlink>
        <a:folHlink>
          <a:srgbClr val="ED1C2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ML">
  <a:themeElements>
    <a:clrScheme name="Mukautettu 4">
      <a:dk1>
        <a:srgbClr val="262626"/>
      </a:dk1>
      <a:lt1>
        <a:sysClr val="window" lastClr="FFFFFF"/>
      </a:lt1>
      <a:dk2>
        <a:srgbClr val="44546A"/>
      </a:dk2>
      <a:lt2>
        <a:srgbClr val="E7E6E6"/>
      </a:lt2>
      <a:accent1>
        <a:srgbClr val="AAD2E0"/>
      </a:accent1>
      <a:accent2>
        <a:srgbClr val="72B5CC"/>
      </a:accent2>
      <a:accent3>
        <a:srgbClr val="2B7D93"/>
      </a:accent3>
      <a:accent4>
        <a:srgbClr val="B9D7BF"/>
      </a:accent4>
      <a:accent5>
        <a:srgbClr val="00B050"/>
      </a:accent5>
      <a:accent6>
        <a:srgbClr val="D96991"/>
      </a:accent6>
      <a:hlink>
        <a:srgbClr val="027ACE"/>
      </a:hlink>
      <a:folHlink>
        <a:srgbClr val="266B80"/>
      </a:folHlink>
    </a:clrScheme>
    <a:fontScheme name="MML">
      <a:majorFont>
        <a:latin typeface="Daytona"/>
        <a:ea typeface=""/>
        <a:cs typeface=""/>
      </a:majorFont>
      <a:minorFont>
        <a:latin typeface="Dayto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ML" id="{02293EE8-0670-43D5-BB38-3A39ACC3DEDE}" vid="{17BD13BD-1CB2-4941-8B5C-E42347746691}"/>
    </a:ext>
  </a:extLst>
</a:theme>
</file>

<file path=ppt/theme/theme3.xml><?xml version="1.0" encoding="utf-8"?>
<a:theme xmlns:a="http://schemas.openxmlformats.org/drawingml/2006/main" name="MML-teema">
  <a:themeElements>
    <a:clrScheme name="MML">
      <a:dk1>
        <a:srgbClr val="262626"/>
      </a:dk1>
      <a:lt1>
        <a:sysClr val="window" lastClr="FFFFFF"/>
      </a:lt1>
      <a:dk2>
        <a:srgbClr val="2A6275"/>
      </a:dk2>
      <a:lt2>
        <a:srgbClr val="E7E6E6"/>
      </a:lt2>
      <a:accent1>
        <a:srgbClr val="AAD2E0"/>
      </a:accent1>
      <a:accent2>
        <a:srgbClr val="72B5CC"/>
      </a:accent2>
      <a:accent3>
        <a:srgbClr val="2A6275"/>
      </a:accent3>
      <a:accent4>
        <a:srgbClr val="B9D7BF"/>
      </a:accent4>
      <a:accent5>
        <a:srgbClr val="00B050"/>
      </a:accent5>
      <a:accent6>
        <a:srgbClr val="D96991"/>
      </a:accent6>
      <a:hlink>
        <a:srgbClr val="027ACE"/>
      </a:hlink>
      <a:folHlink>
        <a:srgbClr val="266B80"/>
      </a:folHlink>
    </a:clrScheme>
    <a:fontScheme name="MML">
      <a:majorFont>
        <a:latin typeface="Daytona"/>
        <a:ea typeface=""/>
        <a:cs typeface=""/>
      </a:majorFont>
      <a:minorFont>
        <a:latin typeface="Dayto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sitys2" id="{F9BA9DC1-FF65-4FAB-BF26-989945391FE3}" vid="{291022C2-0F1A-4A33-9F61-065A29C79221}"/>
    </a:ext>
  </a:extLst>
</a:theme>
</file>

<file path=ppt/theme/theme4.xml><?xml version="1.0" encoding="utf-8"?>
<a:theme xmlns:a="http://schemas.openxmlformats.org/drawingml/2006/main" name="Office-te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-te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ba6eaab-d994-4ce3-a09c-e609c799fec2">
      <Terms xmlns="http://schemas.microsoft.com/office/infopath/2007/PartnerControls"/>
    </lcf76f155ced4ddcb4097134ff3c332f>
    <SharedWithUsers xmlns="157f4d8f-9b92-4778-bfae-1dc1cb204f0c">
      <UserInfo>
        <DisplayName/>
        <AccountId xsi:nil="true"/>
        <AccountType/>
      </UserInfo>
    </SharedWithUsers>
    <TaxCatchAll xmlns="157f4d8f-9b92-4778-bfae-1dc1cb204f0c" xsi:nil="true"/>
    <OhjeenTyyppi xmlns="157f4d8f-9b92-4778-bfae-1dc1cb204f0c">Ohje</OhjeenTyyppi>
    <TaxKeywordTaxHTField xmlns="157f4d8f-9b92-4778-bfae-1dc1cb204f0c">
      <Terms xmlns="http://schemas.microsoft.com/office/infopath/2007/PartnerControls"/>
    </TaxKeywordTaxHTField>
    <Aiheen_x0020_tarkenne xmlns="157f4d8f-9b92-4778-bfae-1dc1cb204f0c">
      <Value>Kiinteistötoimitukset</Value>
    </Aiheen_x0020_tarkenne>
    <Kohderyhmä xmlns="157f4d8f-9b92-4778-bfae-1dc1cb204f0c" xsi:nil="true"/>
    <Ohjeenkieli xmlns="157f4d8f-9b92-4778-bfae-1dc1cb204f0c">suomi</Ohjeenkieli>
    <Aihepiiri xmlns="157f4d8f-9b92-4778-bfae-1dc1cb204f0c">
      <Value>Tuotanto</Value>
    </Aihepiiri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Ohjetiedosto" ma:contentTypeID="0x0101003BF6178B04E81E4AAE4AAFB04A38750800180DBB9A68C55B43B1072198FB044798" ma:contentTypeVersion="22" ma:contentTypeDescription="" ma:contentTypeScope="" ma:versionID="7484ee11b371a87e48e2b1ba40cffd1d">
  <xsd:schema xmlns:xsd="http://www.w3.org/2001/XMLSchema" xmlns:xs="http://www.w3.org/2001/XMLSchema" xmlns:p="http://schemas.microsoft.com/office/2006/metadata/properties" xmlns:ns2="157f4d8f-9b92-4778-bfae-1dc1cb204f0c" xmlns:ns3="bba6eaab-d994-4ce3-a09c-e609c799fec2" targetNamespace="http://schemas.microsoft.com/office/2006/metadata/properties" ma:root="true" ma:fieldsID="7c542344fe92ee218f18c8e3bff4ea56" ns2:_="" ns3:_="">
    <xsd:import namespace="157f4d8f-9b92-4778-bfae-1dc1cb204f0c"/>
    <xsd:import namespace="bba6eaab-d994-4ce3-a09c-e609c799fec2"/>
    <xsd:element name="properties">
      <xsd:complexType>
        <xsd:sequence>
          <xsd:element name="documentManagement">
            <xsd:complexType>
              <xsd:all>
                <xsd:element ref="ns2:OhjeenTyyppi" minOccurs="0"/>
                <xsd:element ref="ns2:Aihepiiri" minOccurs="0"/>
                <xsd:element ref="ns2:Aiheen_x0020_tarkenne" minOccurs="0"/>
                <xsd:element ref="ns2:Kohderyhmä" minOccurs="0"/>
                <xsd:element ref="ns2:Ohjeenkieli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2:TaxKeywordTaxHTField" minOccurs="0"/>
                <xsd:element ref="ns2:TaxCatchAll" minOccurs="0"/>
                <xsd:element ref="ns3:MediaServiceDateTaken" minOccurs="0"/>
                <xsd:element ref="ns3:MediaLengthInSeconds" minOccurs="0"/>
                <xsd:element ref="ns2:SharedWithUsers" minOccurs="0"/>
                <xsd:element ref="ns2:SharedWithDetails" minOccurs="0"/>
                <xsd:element ref="ns3:lcf76f155ced4ddcb4097134ff3c332f" minOccurs="0"/>
                <xsd:element ref="ns3:MediaServiceOCR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57f4d8f-9b92-4778-bfae-1dc1cb204f0c" elementFormDefault="qualified">
    <xsd:import namespace="http://schemas.microsoft.com/office/2006/documentManagement/types"/>
    <xsd:import namespace="http://schemas.microsoft.com/office/infopath/2007/PartnerControls"/>
    <xsd:element name="OhjeenTyyppi" ma:index="2" nillable="true" ma:displayName="Ohjeen tyyppi" ma:default="Ohje" ma:format="RadioButtons" ma:internalName="OhjeenTyyppi">
      <xsd:simpleType>
        <xsd:restriction base="dms:Choice">
          <xsd:enumeration value="Ohje"/>
          <xsd:enumeration value="Säädös"/>
          <xsd:enumeration value="Määräys"/>
        </xsd:restriction>
      </xsd:simpleType>
    </xsd:element>
    <xsd:element name="Aihepiiri" ma:index="3" nillable="true" ma:displayName="Aihepiiri" ma:format="Dropdown" ma:internalName="Aihepiiri" ma:requiredMultiChoice="tru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Henkilöstöasiat"/>
                    <xsd:enumeration value="Tietohallinto"/>
                    <xsd:enumeration value="Toimitilat"/>
                    <xsd:enumeration value="Oikeusasiat"/>
                    <xsd:enumeration value="Talous"/>
                    <xsd:enumeration value="Tutkimus"/>
                    <xsd:enumeration value="Tuotanto"/>
                    <xsd:enumeration value="Tietopalvelu"/>
                    <xsd:enumeration value="Viestintä"/>
                    <xsd:enumeration value="Muutoksenhallinta"/>
                  </xsd:restriction>
                </xsd:simpleType>
              </xsd:element>
            </xsd:sequence>
          </xsd:extension>
        </xsd:complexContent>
      </xsd:complexType>
    </xsd:element>
    <xsd:element name="Aiheen_x0020_tarkenne" ma:index="4" nillable="true" ma:displayName="Aiheen tarkenne" ma:format="Dropdown" ma:internalName="Aiheen_x0020_tarkenn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Hankerahoitus"/>
                    <xsd:enumeration value="Tilaustyöt"/>
                    <xsd:enumeration value="Julkaisutoiminta"/>
                    <xsd:enumeration value="Tutkimusetiikka"/>
                    <xsd:enumeration value="Rekrytointi ja perehdytys"/>
                    <xsd:enumeration value="Virka-/työsuhde"/>
                    <xsd:enumeration value="Työhyvinvointi ja työterveys"/>
                    <xsd:enumeration value="Henkilöstön kehittäminen"/>
                    <xsd:enumeration value="Sisäinen viestintä"/>
                    <xsd:enumeration value="Ulkoinen viestintä"/>
                    <xsd:enumeration value="Kriisit ja varautuminen"/>
                    <xsd:enumeration value="Käännökset"/>
                    <xsd:enumeration value="Tapahtumat"/>
                    <xsd:enumeration value="Turvallisuus"/>
                    <xsd:enumeration value="Huoneistokirjaaminen"/>
                    <xsd:enumeration value="Kiinteistökirjaaminen"/>
                    <xsd:enumeration value="Kiinteistötoimitukset"/>
                    <xsd:enumeration value="Maastomittaus"/>
                    <xsd:enumeration value="Paikkatieto"/>
                    <xsd:enumeration value="Arkistopalvelut"/>
                    <xsd:enumeration value="Tietosuoja"/>
                    <xsd:enumeration value="Saavutettavuus"/>
                    <xsd:enumeration value="Sovellusten käyttöohjeet"/>
                    <xsd:enumeration value="Perustietotekniikka"/>
                    <xsd:enumeration value="Käyttöoikeudet"/>
                    <xsd:enumeration value="Hinnoittelu"/>
                    <xsd:enumeration value="Laskutus"/>
                    <xsd:enumeration value="Hankinnat"/>
                    <xsd:enumeration value="Kartat"/>
                    <xsd:enumeration value="Sähköiset palvelut"/>
                    <xsd:enumeration value="Tietojen luovuttaminen"/>
                    <xsd:enumeration value="Tiedonhallinta"/>
                  </xsd:restriction>
                </xsd:simpleType>
              </xsd:element>
            </xsd:sequence>
          </xsd:extension>
        </xsd:complexContent>
      </xsd:complexType>
    </xsd:element>
    <xsd:element name="Kohderyhmä" ma:index="5" nillable="true" ma:displayName="Kohderyhmä" ma:default="" ma:internalName="Kohderyhm_x00e4_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Esihenkilöt"/>
                    <xsd:enumeration value="Asiakaspalvelu"/>
                    <xsd:enumeration value="Uusi työntekijä/harjoittelija"/>
                    <xsd:enumeration value="Tutkijat"/>
                    <xsd:enumeration value="Maastotyöntekijät"/>
                  </xsd:restriction>
                </xsd:simpleType>
              </xsd:element>
            </xsd:sequence>
          </xsd:extension>
        </xsd:complexContent>
      </xsd:complexType>
    </xsd:element>
    <xsd:element name="Ohjeenkieli" ma:index="6" nillable="true" ma:displayName="Kieli" ma:default="suomi" ma:format="RadioButtons" ma:internalName="Ohjeenkieli" ma:readOnly="false">
      <xsd:simpleType>
        <xsd:restriction base="dms:Choice">
          <xsd:enumeration value="suomi"/>
          <xsd:enumeration value="englanti"/>
          <xsd:enumeration value="ruotsi"/>
        </xsd:restriction>
      </xsd:simpleType>
    </xsd:element>
    <xsd:element name="TaxKeywordTaxHTField" ma:index="19" nillable="true" ma:taxonomy="true" ma:internalName="TaxKeywordTaxHTField" ma:taxonomyFieldName="TaxKeyword" ma:displayName="Yrityksen avainsanat" ma:fieldId="{23f27201-bee3-471e-b2e7-b64fd8b7ca38}" ma:taxonomyMulti="true" ma:sspId="b1b57b5c-250e-4870-960d-b632009de295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" ma:index="20" nillable="true" ma:displayName="Taxonomy Catch All Column" ma:hidden="true" ma:list="{50de3484-6c51-4162-b6bc-ed9f8bf35d41}" ma:internalName="TaxCatchAll" ma:showField="CatchAllData" ma:web="157f4d8f-9b92-4778-bfae-1dc1cb204f0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5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6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ba6eaab-d994-4ce3-a09c-e609c799fec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23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24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8" nillable="true" ma:taxonomy="true" ma:internalName="lcf76f155ced4ddcb4097134ff3c332f" ma:taxonomyFieldName="MediaServiceImageTags" ma:displayName="Kuvien tunnisteet" ma:readOnly="false" ma:fieldId="{5cf76f15-5ced-4ddc-b409-7134ff3c332f}" ma:taxonomyMulti="true" ma:sspId="b1b57b5c-250e-4870-960d-b632009de29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3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3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Sisältölaji"/>
        <xsd:element ref="dc:title" minOccurs="0" maxOccurs="1" ma:index="1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1C3B7EF-8383-4C31-833E-E292A43B34D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323CDC6-956B-46E5-9030-683E0B7BB335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d46cb009-46f5-465f-af24-312dc6dc0699"/>
    <ds:schemaRef ds:uri="5c55916a-c2d9-4b92-b975-8eb6032881e0"/>
    <ds:schemaRef ds:uri="http://www.w3.org/XML/1998/namespace"/>
    <ds:schemaRef ds:uri="http://purl.org/dc/dcmitype/"/>
    <ds:schemaRef ds:uri="71910b85-fbbd-41d6-b978-5894bc05816a"/>
    <ds:schemaRef ds:uri="33e53d46-685c-4a7e-b380-11c00acd067c"/>
    <ds:schemaRef ds:uri="bba6eaab-d994-4ce3-a09c-e609c799fec2"/>
    <ds:schemaRef ds:uri="157f4d8f-9b92-4778-bfae-1dc1cb204f0c"/>
  </ds:schemaRefs>
</ds:datastoreItem>
</file>

<file path=customXml/itemProps3.xml><?xml version="1.0" encoding="utf-8"?>
<ds:datastoreItem xmlns:ds="http://schemas.openxmlformats.org/officeDocument/2006/customXml" ds:itemID="{4C99A675-571B-4CE1-9B07-329CD625DB9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57f4d8f-9b92-4778-bfae-1dc1cb204f0c"/>
    <ds:schemaRef ds:uri="bba6eaab-d994-4ce3-a09c-e609c799fec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c4f8a632-5580-4a1c-9237-1d5a571b71fa}" enabled="0" method="" siteId="{c4f8a632-5580-4a1c-9237-1d5a571b71fa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kalvopohja_su_2014</Template>
  <TotalTime>2824</TotalTime>
  <Words>1546</Words>
  <Application>Microsoft Office PowerPoint</Application>
  <PresentationFormat>Laajakuva</PresentationFormat>
  <Paragraphs>229</Paragraphs>
  <Slides>25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3</vt:i4>
      </vt:variant>
      <vt:variant>
        <vt:lpstr>Dian otsikot</vt:lpstr>
      </vt:variant>
      <vt:variant>
        <vt:i4>25</vt:i4>
      </vt:variant>
    </vt:vector>
  </HeadingPairs>
  <TitlesOfParts>
    <vt:vector size="32" baseType="lpstr">
      <vt:lpstr>Arial</vt:lpstr>
      <vt:lpstr>Daytona</vt:lpstr>
      <vt:lpstr>Georgia</vt:lpstr>
      <vt:lpstr>Verdana</vt:lpstr>
      <vt:lpstr>MMLppt-suomi</vt:lpstr>
      <vt:lpstr>MML</vt:lpstr>
      <vt:lpstr>MML-teema</vt:lpstr>
      <vt:lpstr>Ratatoimitus</vt:lpstr>
      <vt:lpstr>Ratatoimitus</vt:lpstr>
      <vt:lpstr>Milloin ratatoimitus on tarpeen ja mitä siinä tehdään?</vt:lpstr>
      <vt:lpstr>Mitkä ovat eri viranomaisten roolit?</vt:lpstr>
      <vt:lpstr>Mikä on lunastustoimikunta, entä ketkä ovat hankkeen asianosaisia?</vt:lpstr>
      <vt:lpstr>Mihin ratatoimitus perustuu? </vt:lpstr>
      <vt:lpstr>PowerPoint-esitys</vt:lpstr>
      <vt:lpstr>Ratatoimituksen eteneminen </vt:lpstr>
      <vt:lpstr>PowerPoint-esitys</vt:lpstr>
      <vt:lpstr>Ratatoimituksen eteneminen</vt:lpstr>
      <vt:lpstr>Ratatoimituksen eteneminen</vt:lpstr>
      <vt:lpstr>Ratatoimituksen eteneminen</vt:lpstr>
      <vt:lpstr>Ratatoimituksen eteneminen</vt:lpstr>
      <vt:lpstr>Ratatoimituksen eteneminen</vt:lpstr>
      <vt:lpstr>Ratatoimituksen eteneminen</vt:lpstr>
      <vt:lpstr>Ratatoimituksen eteneminen</vt:lpstr>
      <vt:lpstr>Ratatoimituksen eteneminen</vt:lpstr>
      <vt:lpstr>Ratatoimituksen eteneminen </vt:lpstr>
      <vt:lpstr>Ratatoimituksen eteneminen</vt:lpstr>
      <vt:lpstr>Ratatoimituksen eteneminen</vt:lpstr>
      <vt:lpstr>Ratatoimituksen eteneminen</vt:lpstr>
      <vt:lpstr>Ratatoimituksen eteneminen</vt:lpstr>
      <vt:lpstr>Ratatoimituksen eteneminen</vt:lpstr>
      <vt:lpstr>Ratatoimituksen eteneminen</vt:lpstr>
      <vt:lpstr>Tunnemme Maan –  turvaamme tulevaisuutta</vt:lpstr>
    </vt:vector>
  </TitlesOfParts>
  <Company>Maanmittauslaitos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Voimalinjalunastus</dc:title>
  <dc:creator>Lauhkonen Hanna</dc:creator>
  <cp:lastModifiedBy>Leinonen Risto</cp:lastModifiedBy>
  <cp:revision>12</cp:revision>
  <cp:lastPrinted>2025-09-17T07:46:14Z</cp:lastPrinted>
  <dcterms:created xsi:type="dcterms:W3CDTF">2015-05-25T07:29:41Z</dcterms:created>
  <dcterms:modified xsi:type="dcterms:W3CDTF">2026-03-26T06:01:24Z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  <property fmtid="{D5CDD505-2E9C-101B-9397-08002B2CF9AE}" pid="3" name="ContentTypeId">
    <vt:lpwstr>0x0101003BF6178B04E81E4AAE4AAFB04A38750800180DBB9A68C55B43B1072198FB044798</vt:lpwstr>
  </property>
  <property fmtid="{D5CDD505-2E9C-101B-9397-08002B2CF9AE}" pid="4" name="MediaServiceImageTags">
    <vt:lpwstr/>
  </property>
  <property fmtid="{D5CDD505-2E9C-101B-9397-08002B2CF9AE}" pid="5" name="Order">
    <vt:r8>97600</vt:r8>
  </property>
  <property fmtid="{D5CDD505-2E9C-101B-9397-08002B2CF9AE}" pid="6" name="xd_Signature">
    <vt:bool>false</vt:bool>
  </property>
  <property fmtid="{D5CDD505-2E9C-101B-9397-08002B2CF9AE}" pid="7" name="xd_ProgID">
    <vt:lpwstr/>
  </property>
  <property fmtid="{D5CDD505-2E9C-101B-9397-08002B2CF9AE}" pid="8" name="_SourceUrl">
    <vt:lpwstr/>
  </property>
  <property fmtid="{D5CDD505-2E9C-101B-9397-08002B2CF9AE}" pid="9" name="_SharedFileIndex">
    <vt:lpwstr/>
  </property>
  <property fmtid="{D5CDD505-2E9C-101B-9397-08002B2CF9AE}" pid="10" name="ComplianceAssetId">
    <vt:lpwstr/>
  </property>
  <property fmtid="{D5CDD505-2E9C-101B-9397-08002B2CF9AE}" pid="11" name="TemplateUrl">
    <vt:lpwstr/>
  </property>
  <property fmtid="{D5CDD505-2E9C-101B-9397-08002B2CF9AE}" pid="12" name="_ExtendedDescription">
    <vt:lpwstr/>
  </property>
  <property fmtid="{D5CDD505-2E9C-101B-9397-08002B2CF9AE}" pid="13" name="TriggerFlowInfo">
    <vt:lpwstr/>
  </property>
  <property fmtid="{D5CDD505-2E9C-101B-9397-08002B2CF9AE}" pid="14" name="TaxKeyword">
    <vt:lpwstr/>
  </property>
</Properties>
</file>