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282" r:id="rId3"/>
  </p:sldIdLst>
  <p:sldSz cx="9144000" cy="6858000" type="screen4x3"/>
  <p:notesSz cx="6797675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B3E0"/>
    <a:srgbClr val="E1E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4" autoAdjust="0"/>
    <p:restoredTop sz="94660"/>
  </p:normalViewPr>
  <p:slideViewPr>
    <p:cSldViewPr>
      <p:cViewPr varScale="1">
        <p:scale>
          <a:sx n="85" d="100"/>
          <a:sy n="85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08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532" y="0"/>
            <a:ext cx="294555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B8E5-6766-4E44-90B8-FAC17D2A5D8D}" type="datetimeFigureOut">
              <a:rPr lang="fi-FI" smtClean="0"/>
              <a:pPr/>
              <a:t>29.6.2022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532" y="9428323"/>
            <a:ext cx="2945553" cy="49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92C-3FA2-49DA-B926-DC067D7CECB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151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1E9CD5-8FA4-4A5E-8906-91DB22D2E0D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211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f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32251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A82EA8-6F04-4405-993A-B76BAD9A4AA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F6E49A-A900-4D28-BA9E-BB0714E5BB2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36588" y="2097088"/>
            <a:ext cx="7737475" cy="14827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47700" y="657225"/>
            <a:ext cx="5572125" cy="3143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  <p:pic>
        <p:nvPicPr>
          <p:cNvPr id="15377" name="TitleLogo2" descr="ELYT_sv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0" y="366713"/>
            <a:ext cx="22860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856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067148-3900-4119-9D68-8828E94A73A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88459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E0EC0-5AA2-471C-98BF-2B1156D1AF2A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7495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45F2FD-1174-41C3-A802-B15F3F3C191C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60556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31ACCA-6CEB-43A2-9DB1-2B38277A8CC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950492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D1E670-59FF-4633-B2A1-DD3596BC8A66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806165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5D239A-009E-46F0-9D76-BBA123241D33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393671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116E9F-F4AC-4331-B06B-E57D335D5A0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12079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6DD590-6948-43E2-A1A8-44E16ED020D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CE4E0A-904A-4276-95BE-E84C9960561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90091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ACCBD-5642-4C93-ACE0-60AFA9A6669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3245284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1600" y="617538"/>
            <a:ext cx="1973263" cy="53133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528638" y="617538"/>
            <a:ext cx="5770562" cy="53133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A51D2-396F-4B6C-AFFE-D9591553D30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  <p:extLst>
      <p:ext uri="{BB962C8B-B14F-4D97-AF65-F5344CB8AC3E}">
        <p14:creationId xmlns:p14="http://schemas.microsoft.com/office/powerpoint/2010/main" val="246440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E74588-D046-4934-89B1-368B2D88D8D8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31813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54538" y="1341438"/>
            <a:ext cx="3870325" cy="4589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60842B-343A-4466-A47F-D501FFAB426D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5A358-3818-4CB3-8CA1-8A4D1F605151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FA024-41CD-43C7-A632-89881408D9B0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F306E5-5C34-4A72-98FD-975545A3B094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AE29ED-82D1-43AA-8EA0-1726F9E7A185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E839C-AD4F-4244-BAA3-7C9FA1C78837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19.4.2010 / Ann-Christine Ketolainen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11975A26-EBD3-400B-BFEB-E6232962DC09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f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8192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863" y="6224588"/>
            <a:ext cx="2663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endParaRPr lang="fi-FI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6613" y="6224588"/>
            <a:ext cx="287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ts val="400"/>
              </a:spcAft>
              <a:defRPr sz="900"/>
            </a:lvl1pPr>
          </a:lstStyle>
          <a:p>
            <a:fld id="{F3479C6F-3613-42B6-B45C-FE56F81246BB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2925" y="211138"/>
            <a:ext cx="391636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200"/>
              </a:spcAft>
              <a:defRPr sz="900"/>
            </a:lvl1pPr>
          </a:lstStyle>
          <a:p>
            <a:r>
              <a:rPr lang="fi-FI"/>
              <a:t>19.4.2010 / Ann-Christine Ketolainen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617538"/>
            <a:ext cx="78962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341438"/>
            <a:ext cx="7893050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4365" name="SlideLogo2" descr="ELYT_sv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3050" y="215900"/>
            <a:ext cx="178276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984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/>
  <p:txStyles>
    <p:titleStyle>
      <a:lvl1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ts val="60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85750" algn="l" rtl="0" fontAlgn="base">
        <a:spcBef>
          <a:spcPct val="0"/>
        </a:spcBef>
        <a:spcAft>
          <a:spcPts val="400"/>
        </a:spcAft>
        <a:buClr>
          <a:schemeClr val="tx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288925" algn="l" rtl="0" fontAlgn="base">
        <a:spcBef>
          <a:spcPct val="0"/>
        </a:spcBef>
        <a:spcAft>
          <a:spcPts val="400"/>
        </a:spcAft>
        <a:defRPr sz="1400" b="1">
          <a:solidFill>
            <a:schemeClr val="tx1"/>
          </a:solidFill>
          <a:latin typeface="+mn-lt"/>
        </a:defRPr>
      </a:lvl3pPr>
      <a:lvl4pPr marL="519113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7635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12207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16779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21351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2592388" indent="-228600" algn="l" rtl="0" fontAlgn="base">
        <a:spcBef>
          <a:spcPct val="0"/>
        </a:spcBef>
        <a:spcAft>
          <a:spcPts val="40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A15401-227D-46F8-AE73-37F565B3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yhteystietoja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D9205D-ACA2-49EC-BB4B-A30F0A8D12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6DD590-6948-43E2-A1A8-44E16ED020DB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FF5422-DAEF-41E8-9032-CEAB3272DF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1813" y="1341438"/>
            <a:ext cx="7893050" cy="4589462"/>
          </a:xfrm>
        </p:spPr>
        <p:txBody>
          <a:bodyPr/>
          <a:lstStyle/>
          <a:p>
            <a:pPr lvl="1" eaLnBrk="1" hangingPunct="1"/>
            <a:r>
              <a:rPr lang="fi-FI" b="1" dirty="0"/>
              <a:t>Rakennuttaja Väylävirasto</a:t>
            </a:r>
          </a:p>
          <a:p>
            <a:r>
              <a:rPr lang="fi-FI" dirty="0"/>
              <a:t>	</a:t>
            </a:r>
            <a:r>
              <a:rPr lang="fi-FI" b="0" dirty="0"/>
              <a:t>Projektipäällikkö Riitta Parviainen</a:t>
            </a:r>
          </a:p>
          <a:p>
            <a:r>
              <a:rPr lang="fi-FI" b="0" dirty="0"/>
              <a:t>	riitta.parviainen@vayla.fi, puh. 0295 34 3034</a:t>
            </a:r>
          </a:p>
          <a:p>
            <a:endParaRPr lang="fi-FI" dirty="0"/>
          </a:p>
          <a:p>
            <a:pPr lvl="1"/>
            <a:r>
              <a:rPr lang="fi-FI" b="1" dirty="0">
                <a:ea typeface="+mn-ea"/>
                <a:cs typeface="+mn-cs"/>
              </a:rPr>
              <a:t>Maanhankinta </a:t>
            </a:r>
            <a:r>
              <a:rPr lang="fi-FI" b="1" dirty="0"/>
              <a:t>Uudenmaan </a:t>
            </a:r>
            <a:r>
              <a:rPr lang="fi-FI" b="1" dirty="0">
                <a:ea typeface="+mn-ea"/>
                <a:cs typeface="+mn-cs"/>
              </a:rPr>
              <a:t>ELY-keskus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 err="1"/>
              <a:t>LandPro</a:t>
            </a:r>
            <a:r>
              <a:rPr lang="fi-FI" dirty="0"/>
              <a:t> Oy Katja Palmu</a:t>
            </a:r>
          </a:p>
          <a:p>
            <a:pPr marL="1588" lvl="1" indent="0">
              <a:buNone/>
            </a:pPr>
            <a:r>
              <a:rPr lang="fi-FI" dirty="0"/>
              <a:t>	puh. puh. 040 593 3486, katja.palmu@landpro.fi 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</a:p>
          <a:p>
            <a:pPr marL="1588" lvl="1" indent="0">
              <a:buNone/>
            </a:pPr>
            <a:r>
              <a:rPr lang="fi-FI" b="1" dirty="0">
                <a:ea typeface="+mn-ea"/>
                <a:cs typeface="+mn-cs"/>
              </a:rPr>
              <a:t>	</a:t>
            </a:r>
            <a:r>
              <a:rPr lang="fi-FI" dirty="0"/>
              <a:t>Maanhankintavastaava Merja Rajala</a:t>
            </a:r>
          </a:p>
          <a:p>
            <a:pPr marL="1588" lvl="1" indent="0">
              <a:buNone/>
            </a:pPr>
            <a:r>
              <a:rPr lang="fi-FI" dirty="0"/>
              <a:t>	puh. 0295 021 332, merja.rajala@ely-keskus.fi</a:t>
            </a:r>
          </a:p>
          <a:p>
            <a:pPr marL="1588" lvl="1" indent="0">
              <a:buNone/>
            </a:pPr>
            <a:endParaRPr lang="fi-FI" b="1" dirty="0">
              <a:ea typeface="+mn-ea"/>
              <a:cs typeface="+mn-cs"/>
            </a:endParaRPr>
          </a:p>
          <a:p>
            <a:pPr lvl="1"/>
            <a:r>
              <a:rPr lang="fi-FI" b="1" dirty="0"/>
              <a:t>Ajankohtaista tietoa hankkeesta </a:t>
            </a:r>
          </a:p>
          <a:p>
            <a:pPr lvl="2"/>
            <a:r>
              <a:rPr lang="fi-FI" sz="1800" b="0" dirty="0">
                <a:solidFill>
                  <a:srgbClr val="0070C0"/>
                </a:solidFill>
                <a:ea typeface="+mn-ea"/>
                <a:cs typeface="+mn-cs"/>
              </a:rPr>
              <a:t>	https://vayla.fi/helsinki-riihimaki</a:t>
            </a:r>
          </a:p>
          <a:p>
            <a:pPr lvl="2"/>
            <a:endParaRPr lang="fi-FI" sz="1800" b="0" dirty="0">
              <a:solidFill>
                <a:srgbClr val="0070C0"/>
              </a:solidFill>
              <a:ea typeface="+mn-ea"/>
              <a:cs typeface="+mn-cs"/>
            </a:endParaRPr>
          </a:p>
          <a:p>
            <a:pPr lvl="2"/>
            <a:r>
              <a:rPr lang="fi-FI" sz="1800" b="0" dirty="0"/>
              <a:t>	</a:t>
            </a:r>
            <a:r>
              <a:rPr lang="fi-FI" sz="1800" dirty="0"/>
              <a:t>	</a:t>
            </a:r>
          </a:p>
          <a:p>
            <a:pPr lvl="1" eaLnBrk="1" hangingPunct="1">
              <a:buFontTx/>
              <a:buNone/>
            </a:pPr>
            <a:r>
              <a:rPr lang="fi-FI" b="1" dirty="0"/>
              <a:t>	</a:t>
            </a:r>
            <a:endParaRPr lang="fi-FI" sz="1400" b="1" dirty="0"/>
          </a:p>
        </p:txBody>
      </p:sp>
    </p:spTree>
    <p:extLst>
      <p:ext uri="{BB962C8B-B14F-4D97-AF65-F5344CB8AC3E}">
        <p14:creationId xmlns:p14="http://schemas.microsoft.com/office/powerpoint/2010/main" val="714772339"/>
      </p:ext>
    </p:extLst>
  </p:cSld>
  <p:clrMapOvr>
    <a:masterClrMapping/>
  </p:clrMapOvr>
</p:sld>
</file>

<file path=ppt/theme/theme1.xml><?xml version="1.0" encoding="utf-8"?>
<a:theme xmlns:a="http://schemas.openxmlformats.org/drawingml/2006/main" name="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_Oletuspohja">
  <a:themeElements>
    <a:clrScheme name="TH_Oletuspohja 1">
      <a:dk1>
        <a:srgbClr val="000000"/>
      </a:dk1>
      <a:lt1>
        <a:srgbClr val="FFFFFF"/>
      </a:lt1>
      <a:dk2>
        <a:srgbClr val="000000"/>
      </a:dk2>
      <a:lt2>
        <a:srgbClr val="DDDD99"/>
      </a:lt2>
      <a:accent1>
        <a:srgbClr val="FFFFFF"/>
      </a:accent1>
      <a:accent2>
        <a:srgbClr val="0062C8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58B5"/>
      </a:accent6>
      <a:hlink>
        <a:srgbClr val="E20000"/>
      </a:hlink>
      <a:folHlink>
        <a:srgbClr val="00E100"/>
      </a:folHlink>
    </a:clrScheme>
    <a:fontScheme name="TH_Oletus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_Oletuspohja 1">
        <a:dk1>
          <a:srgbClr val="000000"/>
        </a:dk1>
        <a:lt1>
          <a:srgbClr val="FFFFFF"/>
        </a:lt1>
        <a:dk2>
          <a:srgbClr val="000000"/>
        </a:dk2>
        <a:lt2>
          <a:srgbClr val="DDDD99"/>
        </a:lt2>
        <a:accent1>
          <a:srgbClr val="FFFFFF"/>
        </a:accent1>
        <a:accent2>
          <a:srgbClr val="0062C8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58B5"/>
        </a:accent6>
        <a:hlink>
          <a:srgbClr val="E20000"/>
        </a:hlink>
        <a:folHlink>
          <a:srgbClr val="00E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80</Words>
  <Application>Microsoft Office PowerPoint</Application>
  <PresentationFormat>Näytössä katseltava diaesitys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TH_Oletuspohja</vt:lpstr>
      <vt:lpstr>1_TH_Oletuspohja</vt:lpstr>
      <vt:lpstr>Hankkeen yhteystietoja</vt:lpstr>
    </vt:vector>
  </TitlesOfParts>
  <Company>ELY, Uusimaa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Ketolainen Ann-Christine</dc:creator>
  <cp:lastModifiedBy>Lehtonen Tuomas</cp:lastModifiedBy>
  <cp:revision>148</cp:revision>
  <cp:lastPrinted>2018-06-05T13:39:20Z</cp:lastPrinted>
  <dcterms:created xsi:type="dcterms:W3CDTF">2006-05-10T12:18:58Z</dcterms:created>
  <dcterms:modified xsi:type="dcterms:W3CDTF">2022-06-29T09:37:23Z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319.81.05.008</vt:lpwstr>
  </property>
  <property fmtid="{D5CDD505-2E9C-101B-9397-08002B2CF9AE}" pid="3" name="dvDefinition">
    <vt:lpwstr>76</vt:lpwstr>
  </property>
  <property fmtid="{D5CDD505-2E9C-101B-9397-08002B2CF9AE}" pid="4" name="Toiminto">
    <vt:lpwstr>23 Tienpidon toteutus</vt:lpwstr>
  </property>
  <property fmtid="{D5CDD505-2E9C-101B-9397-08002B2CF9AE}" pid="5" name="Asiakirjan tyyppi">
    <vt:lpwstr>ESITYS</vt:lpwstr>
  </property>
  <property fmtid="{D5CDD505-2E9C-101B-9397-08002B2CF9AE}" pid="6" name="Asian tunnus">
    <vt:lpwstr/>
  </property>
  <property fmtid="{D5CDD505-2E9C-101B-9397-08002B2CF9AE}" pid="7" name="Päiväys">
    <vt:lpwstr>19.4.2010</vt:lpwstr>
  </property>
  <property fmtid="{D5CDD505-2E9C-101B-9397-08002B2CF9AE}" pid="8" name="Kieli">
    <vt:lpwstr>Suomi</vt:lpwstr>
  </property>
  <property fmtid="{D5CDD505-2E9C-101B-9397-08002B2CF9AE}" pid="9" name="Julkisuus">
    <vt:lpwstr>Julkinen</vt:lpwstr>
  </property>
  <property fmtid="{D5CDD505-2E9C-101B-9397-08002B2CF9AE}" pid="10" name="dvLogo">
    <vt:lpwstr>1</vt:lpwstr>
  </property>
  <property fmtid="{D5CDD505-2E9C-101B-9397-08002B2CF9AE}" pid="11" name="dvEULogo">
    <vt:lpwstr>0</vt:lpwstr>
  </property>
  <property fmtid="{D5CDD505-2E9C-101B-9397-08002B2CF9AE}" pid="12" name="Projekti tai hanke">
    <vt:lpwstr> </vt:lpwstr>
  </property>
</Properties>
</file>