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</p:sldIdLst>
  <p:sldSz cx="12192000" cy="6858000"/>
  <p:notesSz cx="6858000" cy="9144000"/>
  <p:defaultTextStyle>
    <a:defPPr>
      <a:defRPr lang="fi-FI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8994" autoAdjust="0"/>
    <p:restoredTop sz="94675" autoAdjust="0"/>
  </p:normalViewPr>
  <p:slideViewPr>
    <p:cSldViewPr snapToGrid="0">
      <p:cViewPr varScale="1">
        <p:scale>
          <a:sx n="59" d="100"/>
          <a:sy n="59" d="100"/>
        </p:scale>
        <p:origin x="84" y="110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Otsikko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2CB20E6A-4BF7-40DE-AD5A-D0C11887D58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fi-FI"/>
              <a:t>Muokkaa ots. perustyyl. napsautt.</a:t>
            </a:r>
          </a:p>
        </p:txBody>
      </p:sp>
      <p:sp>
        <p:nvSpPr>
          <p:cNvPr id="3" name="Alaotsikko 2">
            <a:extLst>
              <a:ext uri="{FF2B5EF4-FFF2-40B4-BE49-F238E27FC236}">
                <a16:creationId xmlns:a16="http://schemas.microsoft.com/office/drawing/2014/main" id="{07450E5E-A729-4FC4-B219-8F162495DFD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fi-FI"/>
              <a:t>Muokkaa alaotsikon perustyyliä napsautt.</a:t>
            </a:r>
          </a:p>
        </p:txBody>
      </p:sp>
      <p:sp>
        <p:nvSpPr>
          <p:cNvPr id="4" name="Päivämäärän paikkamerkki 3">
            <a:extLst>
              <a:ext uri="{FF2B5EF4-FFF2-40B4-BE49-F238E27FC236}">
                <a16:creationId xmlns:a16="http://schemas.microsoft.com/office/drawing/2014/main" id="{FA3C8059-3B01-4545-9E26-B3C6344709C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2416B7-29BC-43CD-AC2B-172EC4418725}" type="datetimeFigureOut">
              <a:rPr lang="fi-FI" smtClean="0"/>
              <a:t>18.1.2023</a:t>
            </a:fld>
            <a:endParaRPr lang="fi-FI"/>
          </a:p>
        </p:txBody>
      </p:sp>
      <p:sp>
        <p:nvSpPr>
          <p:cNvPr id="5" name="Alatunnisteen paikkamerkki 4">
            <a:extLst>
              <a:ext uri="{FF2B5EF4-FFF2-40B4-BE49-F238E27FC236}">
                <a16:creationId xmlns:a16="http://schemas.microsoft.com/office/drawing/2014/main" id="{22AF8686-28EC-4E51-87B6-08D67E974E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i-FI"/>
          </a:p>
        </p:txBody>
      </p:sp>
      <p:sp>
        <p:nvSpPr>
          <p:cNvPr id="6" name="Dian numeron paikkamerkki 5">
            <a:extLst>
              <a:ext uri="{FF2B5EF4-FFF2-40B4-BE49-F238E27FC236}">
                <a16:creationId xmlns:a16="http://schemas.microsoft.com/office/drawing/2014/main" id="{01ABE459-7CF5-4404-A46D-36ECDC26A12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626C47F-167E-4F04-9E4C-C4699C246DE5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83334029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Otsikko ja sisältö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E7BC21B3-AA5F-4EAB-ACFF-E2BE628418B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i-FI"/>
              <a:t>Muokkaa ots. perustyyl. napsautt.</a:t>
            </a:r>
          </a:p>
        </p:txBody>
      </p:sp>
      <p:sp>
        <p:nvSpPr>
          <p:cNvPr id="3" name="Sisällön paikkamerkki 2">
            <a:extLst>
              <a:ext uri="{FF2B5EF4-FFF2-40B4-BE49-F238E27FC236}">
                <a16:creationId xmlns:a16="http://schemas.microsoft.com/office/drawing/2014/main" id="{502BAE62-1F54-490C-92C8-268C280BAE4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i-FI"/>
              <a:t>Muokkaa tekstin perustyylejä napsauttamalla</a:t>
            </a:r>
          </a:p>
          <a:p>
            <a:pPr lvl="1"/>
            <a:r>
              <a:rPr lang="fi-FI"/>
              <a:t>toinen taso</a:t>
            </a:r>
          </a:p>
          <a:p>
            <a:pPr lvl="2"/>
            <a:r>
              <a:rPr lang="fi-FI"/>
              <a:t>kolmas taso</a:t>
            </a:r>
          </a:p>
          <a:p>
            <a:pPr lvl="3"/>
            <a:r>
              <a:rPr lang="fi-FI"/>
              <a:t>neljäs taso</a:t>
            </a:r>
          </a:p>
          <a:p>
            <a:pPr lvl="4"/>
            <a:r>
              <a:rPr lang="fi-FI"/>
              <a:t>viides taso</a:t>
            </a:r>
          </a:p>
        </p:txBody>
      </p:sp>
      <p:sp>
        <p:nvSpPr>
          <p:cNvPr id="4" name="Päivämäärän paikkamerkki 3">
            <a:extLst>
              <a:ext uri="{FF2B5EF4-FFF2-40B4-BE49-F238E27FC236}">
                <a16:creationId xmlns:a16="http://schemas.microsoft.com/office/drawing/2014/main" id="{BD0A0751-B5FA-40D6-87F8-3B4DE2BE504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2416B7-29BC-43CD-AC2B-172EC4418725}" type="datetimeFigureOut">
              <a:rPr lang="fi-FI" smtClean="0"/>
              <a:t>18.1.2023</a:t>
            </a:fld>
            <a:endParaRPr lang="fi-FI"/>
          </a:p>
        </p:txBody>
      </p:sp>
      <p:sp>
        <p:nvSpPr>
          <p:cNvPr id="5" name="Alatunnisteen paikkamerkki 4">
            <a:extLst>
              <a:ext uri="{FF2B5EF4-FFF2-40B4-BE49-F238E27FC236}">
                <a16:creationId xmlns:a16="http://schemas.microsoft.com/office/drawing/2014/main" id="{63C37C93-1A2C-4FD2-8545-58B05F9FA63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i-FI"/>
          </a:p>
        </p:txBody>
      </p:sp>
      <p:sp>
        <p:nvSpPr>
          <p:cNvPr id="6" name="Dian numeron paikkamerkki 5">
            <a:extLst>
              <a:ext uri="{FF2B5EF4-FFF2-40B4-BE49-F238E27FC236}">
                <a16:creationId xmlns:a16="http://schemas.microsoft.com/office/drawing/2014/main" id="{49397676-6F71-4FFF-BD04-33E83D6E741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626C47F-167E-4F04-9E4C-C4699C246DE5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236372855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Osan ylätunnis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7C8D9EEF-8B00-4485-8FDC-CFE2762E765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fi-FI"/>
              <a:t>Muokkaa ots. perustyyl. napsautt.</a:t>
            </a:r>
          </a:p>
        </p:txBody>
      </p:sp>
      <p:sp>
        <p:nvSpPr>
          <p:cNvPr id="3" name="Tekstin paikkamerkki 2">
            <a:extLst>
              <a:ext uri="{FF2B5EF4-FFF2-40B4-BE49-F238E27FC236}">
                <a16:creationId xmlns:a16="http://schemas.microsoft.com/office/drawing/2014/main" id="{DE20A8B7-1AA3-4A51-B666-53DE9E3A88D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i-FI"/>
              <a:t>Muokkaa tekstin perustyylejä napsauttamalla</a:t>
            </a:r>
          </a:p>
        </p:txBody>
      </p:sp>
      <p:sp>
        <p:nvSpPr>
          <p:cNvPr id="4" name="Päivämäärän paikkamerkki 3">
            <a:extLst>
              <a:ext uri="{FF2B5EF4-FFF2-40B4-BE49-F238E27FC236}">
                <a16:creationId xmlns:a16="http://schemas.microsoft.com/office/drawing/2014/main" id="{49621D10-49B7-4FAB-B461-9FF4A1C57B9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2416B7-29BC-43CD-AC2B-172EC4418725}" type="datetimeFigureOut">
              <a:rPr lang="fi-FI" smtClean="0"/>
              <a:t>18.1.2023</a:t>
            </a:fld>
            <a:endParaRPr lang="fi-FI"/>
          </a:p>
        </p:txBody>
      </p:sp>
      <p:sp>
        <p:nvSpPr>
          <p:cNvPr id="5" name="Alatunnisteen paikkamerkki 4">
            <a:extLst>
              <a:ext uri="{FF2B5EF4-FFF2-40B4-BE49-F238E27FC236}">
                <a16:creationId xmlns:a16="http://schemas.microsoft.com/office/drawing/2014/main" id="{9061E596-5876-49F7-8D1D-A079DAEE066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i-FI"/>
          </a:p>
        </p:txBody>
      </p:sp>
      <p:sp>
        <p:nvSpPr>
          <p:cNvPr id="6" name="Dian numeron paikkamerkki 5">
            <a:extLst>
              <a:ext uri="{FF2B5EF4-FFF2-40B4-BE49-F238E27FC236}">
                <a16:creationId xmlns:a16="http://schemas.microsoft.com/office/drawing/2014/main" id="{9BC83152-1347-487E-93F4-10E20560771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626C47F-167E-4F04-9E4C-C4699C246DE5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263800796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Kaksi sisältökohdett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79554F16-8D9F-49B2-8509-60879DA4F82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i-FI"/>
              <a:t>Muokkaa ots. perustyyl. napsautt.</a:t>
            </a:r>
          </a:p>
        </p:txBody>
      </p:sp>
      <p:sp>
        <p:nvSpPr>
          <p:cNvPr id="3" name="Sisällön paikkamerkki 2">
            <a:extLst>
              <a:ext uri="{FF2B5EF4-FFF2-40B4-BE49-F238E27FC236}">
                <a16:creationId xmlns:a16="http://schemas.microsoft.com/office/drawing/2014/main" id="{D7B4499D-D31C-4659-85AB-0233578541A3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fi-FI"/>
              <a:t>Muokkaa tekstin perustyylejä napsauttamalla</a:t>
            </a:r>
          </a:p>
          <a:p>
            <a:pPr lvl="1"/>
            <a:r>
              <a:rPr lang="fi-FI"/>
              <a:t>toinen taso</a:t>
            </a:r>
          </a:p>
          <a:p>
            <a:pPr lvl="2"/>
            <a:r>
              <a:rPr lang="fi-FI"/>
              <a:t>kolmas taso</a:t>
            </a:r>
          </a:p>
          <a:p>
            <a:pPr lvl="3"/>
            <a:r>
              <a:rPr lang="fi-FI"/>
              <a:t>neljäs taso</a:t>
            </a:r>
          </a:p>
          <a:p>
            <a:pPr lvl="4"/>
            <a:r>
              <a:rPr lang="fi-FI"/>
              <a:t>viides taso</a:t>
            </a:r>
          </a:p>
        </p:txBody>
      </p:sp>
      <p:sp>
        <p:nvSpPr>
          <p:cNvPr id="4" name="Sisällön paikkamerkki 3">
            <a:extLst>
              <a:ext uri="{FF2B5EF4-FFF2-40B4-BE49-F238E27FC236}">
                <a16:creationId xmlns:a16="http://schemas.microsoft.com/office/drawing/2014/main" id="{4D4F4F0E-5CA7-456E-8063-52B08BAA8C9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fi-FI"/>
              <a:t>Muokkaa tekstin perustyylejä napsauttamalla</a:t>
            </a:r>
          </a:p>
          <a:p>
            <a:pPr lvl="1"/>
            <a:r>
              <a:rPr lang="fi-FI"/>
              <a:t>toinen taso</a:t>
            </a:r>
          </a:p>
          <a:p>
            <a:pPr lvl="2"/>
            <a:r>
              <a:rPr lang="fi-FI"/>
              <a:t>kolmas taso</a:t>
            </a:r>
          </a:p>
          <a:p>
            <a:pPr lvl="3"/>
            <a:r>
              <a:rPr lang="fi-FI"/>
              <a:t>neljäs taso</a:t>
            </a:r>
          </a:p>
          <a:p>
            <a:pPr lvl="4"/>
            <a:r>
              <a:rPr lang="fi-FI"/>
              <a:t>viides taso</a:t>
            </a:r>
          </a:p>
        </p:txBody>
      </p:sp>
      <p:sp>
        <p:nvSpPr>
          <p:cNvPr id="5" name="Päivämäärän paikkamerkki 4">
            <a:extLst>
              <a:ext uri="{FF2B5EF4-FFF2-40B4-BE49-F238E27FC236}">
                <a16:creationId xmlns:a16="http://schemas.microsoft.com/office/drawing/2014/main" id="{CEEF38F7-CA5A-4F23-B441-B546959F008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2416B7-29BC-43CD-AC2B-172EC4418725}" type="datetimeFigureOut">
              <a:rPr lang="fi-FI" smtClean="0"/>
              <a:t>18.1.2023</a:t>
            </a:fld>
            <a:endParaRPr lang="fi-FI"/>
          </a:p>
        </p:txBody>
      </p:sp>
      <p:sp>
        <p:nvSpPr>
          <p:cNvPr id="6" name="Alatunnisteen paikkamerkki 5">
            <a:extLst>
              <a:ext uri="{FF2B5EF4-FFF2-40B4-BE49-F238E27FC236}">
                <a16:creationId xmlns:a16="http://schemas.microsoft.com/office/drawing/2014/main" id="{845B9740-07B7-4E57-B8FC-46E159B17E9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i-FI"/>
          </a:p>
        </p:txBody>
      </p:sp>
      <p:sp>
        <p:nvSpPr>
          <p:cNvPr id="7" name="Dian numeron paikkamerkki 6">
            <a:extLst>
              <a:ext uri="{FF2B5EF4-FFF2-40B4-BE49-F238E27FC236}">
                <a16:creationId xmlns:a16="http://schemas.microsoft.com/office/drawing/2014/main" id="{B5452B7D-9A59-44AC-ABE1-179C12EFBD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626C47F-167E-4F04-9E4C-C4699C246DE5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104531687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tail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ACAF73D2-AFA6-4864-AD9A-F20FD932E23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fi-FI"/>
              <a:t>Muokkaa ots. perustyyl. napsautt.</a:t>
            </a:r>
          </a:p>
        </p:txBody>
      </p:sp>
      <p:sp>
        <p:nvSpPr>
          <p:cNvPr id="3" name="Tekstin paikkamerkki 2">
            <a:extLst>
              <a:ext uri="{FF2B5EF4-FFF2-40B4-BE49-F238E27FC236}">
                <a16:creationId xmlns:a16="http://schemas.microsoft.com/office/drawing/2014/main" id="{73EE12F7-F026-45D3-A2DF-1D2231D14F3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i-FI"/>
              <a:t>Muokkaa tekstin perustyylejä napsauttamalla</a:t>
            </a:r>
          </a:p>
        </p:txBody>
      </p:sp>
      <p:sp>
        <p:nvSpPr>
          <p:cNvPr id="4" name="Sisällön paikkamerkki 3">
            <a:extLst>
              <a:ext uri="{FF2B5EF4-FFF2-40B4-BE49-F238E27FC236}">
                <a16:creationId xmlns:a16="http://schemas.microsoft.com/office/drawing/2014/main" id="{107CEC13-721B-4AF3-8645-EF31F2D146E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fi-FI"/>
              <a:t>Muokkaa tekstin perustyylejä napsauttamalla</a:t>
            </a:r>
          </a:p>
          <a:p>
            <a:pPr lvl="1"/>
            <a:r>
              <a:rPr lang="fi-FI"/>
              <a:t>toinen taso</a:t>
            </a:r>
          </a:p>
          <a:p>
            <a:pPr lvl="2"/>
            <a:r>
              <a:rPr lang="fi-FI"/>
              <a:t>kolmas taso</a:t>
            </a:r>
          </a:p>
          <a:p>
            <a:pPr lvl="3"/>
            <a:r>
              <a:rPr lang="fi-FI"/>
              <a:t>neljäs taso</a:t>
            </a:r>
          </a:p>
          <a:p>
            <a:pPr lvl="4"/>
            <a:r>
              <a:rPr lang="fi-FI"/>
              <a:t>viides taso</a:t>
            </a:r>
          </a:p>
        </p:txBody>
      </p:sp>
      <p:sp>
        <p:nvSpPr>
          <p:cNvPr id="5" name="Tekstin paikkamerkki 4">
            <a:extLst>
              <a:ext uri="{FF2B5EF4-FFF2-40B4-BE49-F238E27FC236}">
                <a16:creationId xmlns:a16="http://schemas.microsoft.com/office/drawing/2014/main" id="{6A2FE042-9C57-46D0-A0DD-AD2CA1E48DD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i-FI"/>
              <a:t>Muokkaa tekstin perustyylejä napsauttamalla</a:t>
            </a:r>
          </a:p>
        </p:txBody>
      </p:sp>
      <p:sp>
        <p:nvSpPr>
          <p:cNvPr id="6" name="Sisällön paikkamerkki 5">
            <a:extLst>
              <a:ext uri="{FF2B5EF4-FFF2-40B4-BE49-F238E27FC236}">
                <a16:creationId xmlns:a16="http://schemas.microsoft.com/office/drawing/2014/main" id="{3501B42A-F69B-4045-BF2C-EBAE6FF9B63F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fi-FI"/>
              <a:t>Muokkaa tekstin perustyylejä napsauttamalla</a:t>
            </a:r>
          </a:p>
          <a:p>
            <a:pPr lvl="1"/>
            <a:r>
              <a:rPr lang="fi-FI"/>
              <a:t>toinen taso</a:t>
            </a:r>
          </a:p>
          <a:p>
            <a:pPr lvl="2"/>
            <a:r>
              <a:rPr lang="fi-FI"/>
              <a:t>kolmas taso</a:t>
            </a:r>
          </a:p>
          <a:p>
            <a:pPr lvl="3"/>
            <a:r>
              <a:rPr lang="fi-FI"/>
              <a:t>neljäs taso</a:t>
            </a:r>
          </a:p>
          <a:p>
            <a:pPr lvl="4"/>
            <a:r>
              <a:rPr lang="fi-FI"/>
              <a:t>viides taso</a:t>
            </a:r>
          </a:p>
        </p:txBody>
      </p:sp>
      <p:sp>
        <p:nvSpPr>
          <p:cNvPr id="7" name="Päivämäärän paikkamerkki 6">
            <a:extLst>
              <a:ext uri="{FF2B5EF4-FFF2-40B4-BE49-F238E27FC236}">
                <a16:creationId xmlns:a16="http://schemas.microsoft.com/office/drawing/2014/main" id="{0DFEE94C-F637-449C-AFEA-A7BCED4A7EA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2416B7-29BC-43CD-AC2B-172EC4418725}" type="datetimeFigureOut">
              <a:rPr lang="fi-FI" smtClean="0"/>
              <a:t>18.1.2023</a:t>
            </a:fld>
            <a:endParaRPr lang="fi-FI"/>
          </a:p>
        </p:txBody>
      </p:sp>
      <p:sp>
        <p:nvSpPr>
          <p:cNvPr id="8" name="Alatunnisteen paikkamerkki 7">
            <a:extLst>
              <a:ext uri="{FF2B5EF4-FFF2-40B4-BE49-F238E27FC236}">
                <a16:creationId xmlns:a16="http://schemas.microsoft.com/office/drawing/2014/main" id="{CC355F31-0D94-45D2-A8D2-776640E7144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i-FI"/>
          </a:p>
        </p:txBody>
      </p:sp>
      <p:sp>
        <p:nvSpPr>
          <p:cNvPr id="9" name="Dian numeron paikkamerkki 8">
            <a:extLst>
              <a:ext uri="{FF2B5EF4-FFF2-40B4-BE49-F238E27FC236}">
                <a16:creationId xmlns:a16="http://schemas.microsoft.com/office/drawing/2014/main" id="{14F46062-2792-49C9-96D8-81B11B3DB2E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626C47F-167E-4F04-9E4C-C4699C246DE5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120312203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Vain otsikk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0BAB926A-98FD-41B0-90F1-89477B72D81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i-FI"/>
              <a:t>Muokkaa ots. perustyyl. napsautt.</a:t>
            </a:r>
          </a:p>
        </p:txBody>
      </p:sp>
      <p:sp>
        <p:nvSpPr>
          <p:cNvPr id="3" name="Päivämäärän paikkamerkki 2">
            <a:extLst>
              <a:ext uri="{FF2B5EF4-FFF2-40B4-BE49-F238E27FC236}">
                <a16:creationId xmlns:a16="http://schemas.microsoft.com/office/drawing/2014/main" id="{89EF53C4-5F4F-41BD-A097-A18BA123424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2416B7-29BC-43CD-AC2B-172EC4418725}" type="datetimeFigureOut">
              <a:rPr lang="fi-FI" smtClean="0"/>
              <a:t>18.1.2023</a:t>
            </a:fld>
            <a:endParaRPr lang="fi-FI"/>
          </a:p>
        </p:txBody>
      </p:sp>
      <p:sp>
        <p:nvSpPr>
          <p:cNvPr id="4" name="Alatunnisteen paikkamerkki 3">
            <a:extLst>
              <a:ext uri="{FF2B5EF4-FFF2-40B4-BE49-F238E27FC236}">
                <a16:creationId xmlns:a16="http://schemas.microsoft.com/office/drawing/2014/main" id="{EABE2E35-D9BB-47BB-9D24-5A195486727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i-FI"/>
          </a:p>
        </p:txBody>
      </p:sp>
      <p:sp>
        <p:nvSpPr>
          <p:cNvPr id="5" name="Dian numeron paikkamerkki 4">
            <a:extLst>
              <a:ext uri="{FF2B5EF4-FFF2-40B4-BE49-F238E27FC236}">
                <a16:creationId xmlns:a16="http://schemas.microsoft.com/office/drawing/2014/main" id="{9780C05A-6450-4F6A-BC33-EF5C996570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626C47F-167E-4F04-9E4C-C4699C246DE5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58323903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yhjä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äivämäärän paikkamerkki 1">
            <a:extLst>
              <a:ext uri="{FF2B5EF4-FFF2-40B4-BE49-F238E27FC236}">
                <a16:creationId xmlns:a16="http://schemas.microsoft.com/office/drawing/2014/main" id="{3EAB05A6-5310-4E18-A650-E0B762C2A7E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2416B7-29BC-43CD-AC2B-172EC4418725}" type="datetimeFigureOut">
              <a:rPr lang="fi-FI" smtClean="0"/>
              <a:t>18.1.2023</a:t>
            </a:fld>
            <a:endParaRPr lang="fi-FI"/>
          </a:p>
        </p:txBody>
      </p:sp>
      <p:sp>
        <p:nvSpPr>
          <p:cNvPr id="3" name="Alatunnisteen paikkamerkki 2">
            <a:extLst>
              <a:ext uri="{FF2B5EF4-FFF2-40B4-BE49-F238E27FC236}">
                <a16:creationId xmlns:a16="http://schemas.microsoft.com/office/drawing/2014/main" id="{98B44944-76AA-4D29-8F42-C0596CC7FCA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i-FI"/>
          </a:p>
        </p:txBody>
      </p:sp>
      <p:sp>
        <p:nvSpPr>
          <p:cNvPr id="4" name="Dian numeron paikkamerkki 3">
            <a:extLst>
              <a:ext uri="{FF2B5EF4-FFF2-40B4-BE49-F238E27FC236}">
                <a16:creationId xmlns:a16="http://schemas.microsoft.com/office/drawing/2014/main" id="{F3279C23-5938-4E9E-B4CE-354A8792395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626C47F-167E-4F04-9E4C-C4699C246DE5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72825952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Kuvatekstillinen sisältö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D7222EBF-B39E-4972-8F0E-C02FD89387A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i-FI"/>
              <a:t>Muokkaa ots. perustyyl. napsautt.</a:t>
            </a:r>
          </a:p>
        </p:txBody>
      </p:sp>
      <p:sp>
        <p:nvSpPr>
          <p:cNvPr id="3" name="Sisällön paikkamerkki 2">
            <a:extLst>
              <a:ext uri="{FF2B5EF4-FFF2-40B4-BE49-F238E27FC236}">
                <a16:creationId xmlns:a16="http://schemas.microsoft.com/office/drawing/2014/main" id="{126E8E12-B043-437F-9EDE-2A7D4F36CF1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i-FI"/>
              <a:t>Muokkaa tekstin perustyylejä napsauttamalla</a:t>
            </a:r>
          </a:p>
          <a:p>
            <a:pPr lvl="1"/>
            <a:r>
              <a:rPr lang="fi-FI"/>
              <a:t>toinen taso</a:t>
            </a:r>
          </a:p>
          <a:p>
            <a:pPr lvl="2"/>
            <a:r>
              <a:rPr lang="fi-FI"/>
              <a:t>kolmas taso</a:t>
            </a:r>
          </a:p>
          <a:p>
            <a:pPr lvl="3"/>
            <a:r>
              <a:rPr lang="fi-FI"/>
              <a:t>neljäs taso</a:t>
            </a:r>
          </a:p>
          <a:p>
            <a:pPr lvl="4"/>
            <a:r>
              <a:rPr lang="fi-FI"/>
              <a:t>viides taso</a:t>
            </a:r>
          </a:p>
        </p:txBody>
      </p:sp>
      <p:sp>
        <p:nvSpPr>
          <p:cNvPr id="4" name="Tekstin paikkamerkki 3">
            <a:extLst>
              <a:ext uri="{FF2B5EF4-FFF2-40B4-BE49-F238E27FC236}">
                <a16:creationId xmlns:a16="http://schemas.microsoft.com/office/drawing/2014/main" id="{8F605AAE-C0A1-43FE-97D8-DBAFBA88FE6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i-FI"/>
              <a:t>Muokkaa tekstin perustyylejä napsauttamalla</a:t>
            </a:r>
          </a:p>
        </p:txBody>
      </p:sp>
      <p:sp>
        <p:nvSpPr>
          <p:cNvPr id="5" name="Päivämäärän paikkamerkki 4">
            <a:extLst>
              <a:ext uri="{FF2B5EF4-FFF2-40B4-BE49-F238E27FC236}">
                <a16:creationId xmlns:a16="http://schemas.microsoft.com/office/drawing/2014/main" id="{F3B545DE-2457-4955-8CCA-1AD492AD455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2416B7-29BC-43CD-AC2B-172EC4418725}" type="datetimeFigureOut">
              <a:rPr lang="fi-FI" smtClean="0"/>
              <a:t>18.1.2023</a:t>
            </a:fld>
            <a:endParaRPr lang="fi-FI"/>
          </a:p>
        </p:txBody>
      </p:sp>
      <p:sp>
        <p:nvSpPr>
          <p:cNvPr id="6" name="Alatunnisteen paikkamerkki 5">
            <a:extLst>
              <a:ext uri="{FF2B5EF4-FFF2-40B4-BE49-F238E27FC236}">
                <a16:creationId xmlns:a16="http://schemas.microsoft.com/office/drawing/2014/main" id="{84E867D5-E367-489D-AD5C-638DA5B996E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i-FI"/>
          </a:p>
        </p:txBody>
      </p:sp>
      <p:sp>
        <p:nvSpPr>
          <p:cNvPr id="7" name="Dian numeron paikkamerkki 6">
            <a:extLst>
              <a:ext uri="{FF2B5EF4-FFF2-40B4-BE49-F238E27FC236}">
                <a16:creationId xmlns:a16="http://schemas.microsoft.com/office/drawing/2014/main" id="{2A89CF2E-81FD-4F4E-93CE-F8FA35E3A3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626C47F-167E-4F04-9E4C-C4699C246DE5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249936071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Kuvatekstillinen kuv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5C48B6EE-A9E7-46B9-B6CE-7FE896DD98D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i-FI"/>
              <a:t>Muokkaa ots. perustyyl. napsautt.</a:t>
            </a:r>
          </a:p>
        </p:txBody>
      </p:sp>
      <p:sp>
        <p:nvSpPr>
          <p:cNvPr id="3" name="Kuvan paikkamerkki 2">
            <a:extLst>
              <a:ext uri="{FF2B5EF4-FFF2-40B4-BE49-F238E27FC236}">
                <a16:creationId xmlns:a16="http://schemas.microsoft.com/office/drawing/2014/main" id="{3B3A0B70-36FE-4860-BD85-9FE8F7060D88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i-FI"/>
          </a:p>
        </p:txBody>
      </p:sp>
      <p:sp>
        <p:nvSpPr>
          <p:cNvPr id="4" name="Tekstin paikkamerkki 3">
            <a:extLst>
              <a:ext uri="{FF2B5EF4-FFF2-40B4-BE49-F238E27FC236}">
                <a16:creationId xmlns:a16="http://schemas.microsoft.com/office/drawing/2014/main" id="{0E49FD9A-D2B2-42C3-A3ED-BA0195E2D02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i-FI"/>
              <a:t>Muokkaa tekstin perustyylejä napsauttamalla</a:t>
            </a:r>
          </a:p>
        </p:txBody>
      </p:sp>
      <p:sp>
        <p:nvSpPr>
          <p:cNvPr id="5" name="Päivämäärän paikkamerkki 4">
            <a:extLst>
              <a:ext uri="{FF2B5EF4-FFF2-40B4-BE49-F238E27FC236}">
                <a16:creationId xmlns:a16="http://schemas.microsoft.com/office/drawing/2014/main" id="{C0CBC408-6E40-46B0-A32C-27AC10CF063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2416B7-29BC-43CD-AC2B-172EC4418725}" type="datetimeFigureOut">
              <a:rPr lang="fi-FI" smtClean="0"/>
              <a:t>18.1.2023</a:t>
            </a:fld>
            <a:endParaRPr lang="fi-FI"/>
          </a:p>
        </p:txBody>
      </p:sp>
      <p:sp>
        <p:nvSpPr>
          <p:cNvPr id="6" name="Alatunnisteen paikkamerkki 5">
            <a:extLst>
              <a:ext uri="{FF2B5EF4-FFF2-40B4-BE49-F238E27FC236}">
                <a16:creationId xmlns:a16="http://schemas.microsoft.com/office/drawing/2014/main" id="{93BCBEDA-9898-49AC-B718-B0E31A47DDE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i-FI"/>
          </a:p>
        </p:txBody>
      </p:sp>
      <p:sp>
        <p:nvSpPr>
          <p:cNvPr id="7" name="Dian numeron paikkamerkki 6">
            <a:extLst>
              <a:ext uri="{FF2B5EF4-FFF2-40B4-BE49-F238E27FC236}">
                <a16:creationId xmlns:a16="http://schemas.microsoft.com/office/drawing/2014/main" id="{70E3DD71-7148-4A83-94E5-287763D6112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626C47F-167E-4F04-9E4C-C4699C246DE5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147742476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Otsikko ja pystysuora tek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0605C5A4-D6B1-4340-8013-184A2B3F3CC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i-FI"/>
              <a:t>Muokkaa ots. perustyyl. napsautt.</a:t>
            </a:r>
          </a:p>
        </p:txBody>
      </p:sp>
      <p:sp>
        <p:nvSpPr>
          <p:cNvPr id="3" name="Pystysuoran tekstin paikkamerkki 2">
            <a:extLst>
              <a:ext uri="{FF2B5EF4-FFF2-40B4-BE49-F238E27FC236}">
                <a16:creationId xmlns:a16="http://schemas.microsoft.com/office/drawing/2014/main" id="{3B9EF80F-46E7-4890-919A-A1CB85E6C73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i-FI"/>
              <a:t>Muokkaa tekstin perustyylejä napsauttamalla</a:t>
            </a:r>
          </a:p>
          <a:p>
            <a:pPr lvl="1"/>
            <a:r>
              <a:rPr lang="fi-FI"/>
              <a:t>toinen taso</a:t>
            </a:r>
          </a:p>
          <a:p>
            <a:pPr lvl="2"/>
            <a:r>
              <a:rPr lang="fi-FI"/>
              <a:t>kolmas taso</a:t>
            </a:r>
          </a:p>
          <a:p>
            <a:pPr lvl="3"/>
            <a:r>
              <a:rPr lang="fi-FI"/>
              <a:t>neljäs taso</a:t>
            </a:r>
          </a:p>
          <a:p>
            <a:pPr lvl="4"/>
            <a:r>
              <a:rPr lang="fi-FI"/>
              <a:t>viides taso</a:t>
            </a:r>
          </a:p>
        </p:txBody>
      </p:sp>
      <p:sp>
        <p:nvSpPr>
          <p:cNvPr id="4" name="Päivämäärän paikkamerkki 3">
            <a:extLst>
              <a:ext uri="{FF2B5EF4-FFF2-40B4-BE49-F238E27FC236}">
                <a16:creationId xmlns:a16="http://schemas.microsoft.com/office/drawing/2014/main" id="{D9AFFDC7-AC66-4D2B-B070-2E963CC9D02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2416B7-29BC-43CD-AC2B-172EC4418725}" type="datetimeFigureOut">
              <a:rPr lang="fi-FI" smtClean="0"/>
              <a:t>18.1.2023</a:t>
            </a:fld>
            <a:endParaRPr lang="fi-FI"/>
          </a:p>
        </p:txBody>
      </p:sp>
      <p:sp>
        <p:nvSpPr>
          <p:cNvPr id="5" name="Alatunnisteen paikkamerkki 4">
            <a:extLst>
              <a:ext uri="{FF2B5EF4-FFF2-40B4-BE49-F238E27FC236}">
                <a16:creationId xmlns:a16="http://schemas.microsoft.com/office/drawing/2014/main" id="{A7653BAE-0BB0-491B-BDD8-E545C098095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i-FI"/>
          </a:p>
        </p:txBody>
      </p:sp>
      <p:sp>
        <p:nvSpPr>
          <p:cNvPr id="6" name="Dian numeron paikkamerkki 5">
            <a:extLst>
              <a:ext uri="{FF2B5EF4-FFF2-40B4-BE49-F238E27FC236}">
                <a16:creationId xmlns:a16="http://schemas.microsoft.com/office/drawing/2014/main" id="{5F957E44-B48F-4274-B367-8E4B4502BA2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626C47F-167E-4F04-9E4C-C4699C246DE5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53089935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Pystysuora otsikko ja tek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ystysuora otsikko 1">
            <a:extLst>
              <a:ext uri="{FF2B5EF4-FFF2-40B4-BE49-F238E27FC236}">
                <a16:creationId xmlns:a16="http://schemas.microsoft.com/office/drawing/2014/main" id="{BB6BF40E-BF69-40CC-8BB3-D9828F8EB972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fi-FI"/>
              <a:t>Muokkaa ots. perustyyl. napsautt.</a:t>
            </a:r>
          </a:p>
        </p:txBody>
      </p:sp>
      <p:sp>
        <p:nvSpPr>
          <p:cNvPr id="3" name="Pystysuoran tekstin paikkamerkki 2">
            <a:extLst>
              <a:ext uri="{FF2B5EF4-FFF2-40B4-BE49-F238E27FC236}">
                <a16:creationId xmlns:a16="http://schemas.microsoft.com/office/drawing/2014/main" id="{8BBA60BD-0F9F-4C4A-AA0B-E41C65F6FC0D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fi-FI"/>
              <a:t>Muokkaa tekstin perustyylejä napsauttamalla</a:t>
            </a:r>
          </a:p>
          <a:p>
            <a:pPr lvl="1"/>
            <a:r>
              <a:rPr lang="fi-FI"/>
              <a:t>toinen taso</a:t>
            </a:r>
          </a:p>
          <a:p>
            <a:pPr lvl="2"/>
            <a:r>
              <a:rPr lang="fi-FI"/>
              <a:t>kolmas taso</a:t>
            </a:r>
          </a:p>
          <a:p>
            <a:pPr lvl="3"/>
            <a:r>
              <a:rPr lang="fi-FI"/>
              <a:t>neljäs taso</a:t>
            </a:r>
          </a:p>
          <a:p>
            <a:pPr lvl="4"/>
            <a:r>
              <a:rPr lang="fi-FI"/>
              <a:t>viides taso</a:t>
            </a:r>
          </a:p>
        </p:txBody>
      </p:sp>
      <p:sp>
        <p:nvSpPr>
          <p:cNvPr id="4" name="Päivämäärän paikkamerkki 3">
            <a:extLst>
              <a:ext uri="{FF2B5EF4-FFF2-40B4-BE49-F238E27FC236}">
                <a16:creationId xmlns:a16="http://schemas.microsoft.com/office/drawing/2014/main" id="{5EB8D4C0-419D-4BF3-81CE-BF63A9792D0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2416B7-29BC-43CD-AC2B-172EC4418725}" type="datetimeFigureOut">
              <a:rPr lang="fi-FI" smtClean="0"/>
              <a:t>18.1.2023</a:t>
            </a:fld>
            <a:endParaRPr lang="fi-FI"/>
          </a:p>
        </p:txBody>
      </p:sp>
      <p:sp>
        <p:nvSpPr>
          <p:cNvPr id="5" name="Alatunnisteen paikkamerkki 4">
            <a:extLst>
              <a:ext uri="{FF2B5EF4-FFF2-40B4-BE49-F238E27FC236}">
                <a16:creationId xmlns:a16="http://schemas.microsoft.com/office/drawing/2014/main" id="{40796BE5-2C5C-4706-A1CE-824C3BD8A0F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i-FI"/>
          </a:p>
        </p:txBody>
      </p:sp>
      <p:sp>
        <p:nvSpPr>
          <p:cNvPr id="6" name="Dian numeron paikkamerkki 5">
            <a:extLst>
              <a:ext uri="{FF2B5EF4-FFF2-40B4-BE49-F238E27FC236}">
                <a16:creationId xmlns:a16="http://schemas.microsoft.com/office/drawing/2014/main" id="{2D0457AA-019E-485B-BAAD-60B1E4BDC4C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626C47F-167E-4F04-9E4C-C4699C246DE5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146827200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tx2">
                <a:lumMod val="40000"/>
                <a:lumOff val="60000"/>
              </a:schemeClr>
            </a:gs>
            <a:gs pos="35000">
              <a:schemeClr val="accent1">
                <a:lumMod val="45000"/>
                <a:lumOff val="55000"/>
              </a:schemeClr>
            </a:gs>
            <a:gs pos="53000">
              <a:schemeClr val="accent1">
                <a:lumMod val="45000"/>
                <a:lumOff val="55000"/>
              </a:schemeClr>
            </a:gs>
            <a:gs pos="80000">
              <a:schemeClr val="accent1">
                <a:lumMod val="10000"/>
                <a:lumOff val="90000"/>
              </a:schemeClr>
            </a:gs>
          </a:gsLst>
          <a:lin ang="54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on paikkamerkki 1">
            <a:extLst>
              <a:ext uri="{FF2B5EF4-FFF2-40B4-BE49-F238E27FC236}">
                <a16:creationId xmlns:a16="http://schemas.microsoft.com/office/drawing/2014/main" id="{D1E26F0F-9F29-4922-85E9-718529680C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i-FI"/>
              <a:t>Muokkaa ots. perustyyl. napsautt.</a:t>
            </a:r>
          </a:p>
        </p:txBody>
      </p:sp>
      <p:sp>
        <p:nvSpPr>
          <p:cNvPr id="3" name="Tekstin paikkamerkki 2">
            <a:extLst>
              <a:ext uri="{FF2B5EF4-FFF2-40B4-BE49-F238E27FC236}">
                <a16:creationId xmlns:a16="http://schemas.microsoft.com/office/drawing/2014/main" id="{3A5D1FF9-7782-4FDF-A170-CF2FB7E2E2E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i-FI"/>
              <a:t>Muokkaa tekstin perustyylejä napsauttamalla</a:t>
            </a:r>
          </a:p>
          <a:p>
            <a:pPr lvl="1"/>
            <a:r>
              <a:rPr lang="fi-FI"/>
              <a:t>toinen taso</a:t>
            </a:r>
          </a:p>
          <a:p>
            <a:pPr lvl="2"/>
            <a:r>
              <a:rPr lang="fi-FI"/>
              <a:t>kolmas taso</a:t>
            </a:r>
          </a:p>
          <a:p>
            <a:pPr lvl="3"/>
            <a:r>
              <a:rPr lang="fi-FI"/>
              <a:t>neljäs taso</a:t>
            </a:r>
          </a:p>
          <a:p>
            <a:pPr lvl="4"/>
            <a:r>
              <a:rPr lang="fi-FI"/>
              <a:t>viides taso</a:t>
            </a:r>
          </a:p>
        </p:txBody>
      </p:sp>
      <p:sp>
        <p:nvSpPr>
          <p:cNvPr id="4" name="Päivämäärän paikkamerkki 3">
            <a:extLst>
              <a:ext uri="{FF2B5EF4-FFF2-40B4-BE49-F238E27FC236}">
                <a16:creationId xmlns:a16="http://schemas.microsoft.com/office/drawing/2014/main" id="{4E16E9F4-C031-4445-8EF5-C80E7D85AAC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42416B7-29BC-43CD-AC2B-172EC4418725}" type="datetimeFigureOut">
              <a:rPr lang="fi-FI" smtClean="0"/>
              <a:t>18.1.2023</a:t>
            </a:fld>
            <a:endParaRPr lang="fi-FI"/>
          </a:p>
        </p:txBody>
      </p:sp>
      <p:sp>
        <p:nvSpPr>
          <p:cNvPr id="5" name="Alatunnisteen paikkamerkki 4">
            <a:extLst>
              <a:ext uri="{FF2B5EF4-FFF2-40B4-BE49-F238E27FC236}">
                <a16:creationId xmlns:a16="http://schemas.microsoft.com/office/drawing/2014/main" id="{667700E9-7DD6-43C8-AB33-B365ADBBA400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i-FI"/>
          </a:p>
        </p:txBody>
      </p:sp>
      <p:sp>
        <p:nvSpPr>
          <p:cNvPr id="6" name="Dian numeron paikkamerkki 5">
            <a:extLst>
              <a:ext uri="{FF2B5EF4-FFF2-40B4-BE49-F238E27FC236}">
                <a16:creationId xmlns:a16="http://schemas.microsoft.com/office/drawing/2014/main" id="{AC819ACC-E6D1-437B-8491-4B3E53012F3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626C47F-167E-4F04-9E4C-C4699C246DE5}" type="slidenum">
              <a:rPr lang="fi-FI" smtClean="0"/>
              <a:t>‹#›</a:t>
            </a:fld>
            <a:endParaRPr lang="fi-FI"/>
          </a:p>
        </p:txBody>
      </p:sp>
    </p:spTree>
    <p:extLst>
      <p:ext uri="{BB962C8B-B14F-4D97-AF65-F5344CB8AC3E}">
        <p14:creationId xmlns:p14="http://schemas.microsoft.com/office/powerpoint/2010/main" val="262279352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i-FI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13A02A3A-5FF9-4C56-8CF8-A6C0C929D03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546245"/>
            <a:ext cx="9144000" cy="2387600"/>
          </a:xfrm>
        </p:spPr>
        <p:txBody>
          <a:bodyPr>
            <a:normAutofit fontScale="90000"/>
          </a:bodyPr>
          <a:lstStyle/>
          <a:p>
            <a:r>
              <a:rPr lang="fi-FI" u="sng" dirty="0"/>
              <a:t>Toimituskokous</a:t>
            </a:r>
            <a:br>
              <a:rPr lang="fi-FI" dirty="0"/>
            </a:br>
            <a:r>
              <a:rPr lang="fi-FI" dirty="0"/>
              <a:t>Aapajärven metsätilusjärjestely</a:t>
            </a:r>
            <a:br>
              <a:rPr lang="fi-FI" dirty="0"/>
            </a:br>
            <a:r>
              <a:rPr lang="fi-FI" dirty="0"/>
              <a:t>19.1.2023</a:t>
            </a:r>
          </a:p>
        </p:txBody>
      </p:sp>
      <p:sp>
        <p:nvSpPr>
          <p:cNvPr id="3" name="Alaotsikko 2">
            <a:extLst>
              <a:ext uri="{FF2B5EF4-FFF2-40B4-BE49-F238E27FC236}">
                <a16:creationId xmlns:a16="http://schemas.microsoft.com/office/drawing/2014/main" id="{B7410E53-B6EE-4F9C-8A75-193D6246F8E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149501"/>
            <a:ext cx="9144000" cy="3162254"/>
          </a:xfrm>
        </p:spPr>
        <p:txBody>
          <a:bodyPr>
            <a:normAutofit/>
          </a:bodyPr>
          <a:lstStyle/>
          <a:p>
            <a:r>
              <a:rPr lang="fi-FI" sz="2800" u="sng" dirty="0"/>
              <a:t>ASIAT</a:t>
            </a:r>
            <a:r>
              <a:rPr lang="fi-FI" sz="2800" dirty="0"/>
              <a:t>: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sz="3200" dirty="0"/>
              <a:t>Toimituksen eteneminen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sz="3200" dirty="0"/>
              <a:t>Päätös jakoperusteesta ja metsätilusten arviointimenetelmästä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sz="3200" dirty="0"/>
              <a:t>Ilmoitusvelvollisuus tulevista hakkuista ja muista toimenpiteistä</a:t>
            </a:r>
          </a:p>
        </p:txBody>
      </p:sp>
    </p:spTree>
    <p:extLst>
      <p:ext uri="{BB962C8B-B14F-4D97-AF65-F5344CB8AC3E}">
        <p14:creationId xmlns:p14="http://schemas.microsoft.com/office/powerpoint/2010/main" val="412067265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13A02A3A-5FF9-4C56-8CF8-A6C0C929D03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0"/>
            <a:ext cx="9144000" cy="1023155"/>
          </a:xfrm>
        </p:spPr>
        <p:txBody>
          <a:bodyPr>
            <a:normAutofit/>
          </a:bodyPr>
          <a:lstStyle/>
          <a:p>
            <a:r>
              <a:rPr lang="fi-FI" u="sng" dirty="0"/>
              <a:t>Eteneminen</a:t>
            </a:r>
          </a:p>
        </p:txBody>
      </p:sp>
      <p:sp>
        <p:nvSpPr>
          <p:cNvPr id="3" name="Alaotsikko 2">
            <a:extLst>
              <a:ext uri="{FF2B5EF4-FFF2-40B4-BE49-F238E27FC236}">
                <a16:creationId xmlns:a16="http://schemas.microsoft.com/office/drawing/2014/main" id="{B7410E53-B6EE-4F9C-8A75-193D6246F8E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852055"/>
            <a:ext cx="9144000" cy="5355561"/>
          </a:xfrm>
        </p:spPr>
        <p:txBody>
          <a:bodyPr>
            <a:normAutofit lnSpcReduction="10000"/>
          </a:bodyPr>
          <a:lstStyle/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dirty="0"/>
              <a:t>Metsätilusjärjestelyn selvitysraportti esiteltiin maaomistajille Joentalolla 29.9.2020 päivänä. </a:t>
            </a:r>
          </a:p>
          <a:p>
            <a:pPr marL="1257300" lvl="2" indent="-342900" algn="l">
              <a:buFont typeface="Arial" panose="020B0604020202020204" pitchFamily="34" charset="0"/>
              <a:buChar char="•"/>
            </a:pPr>
            <a:r>
              <a:rPr lang="fi-FI" dirty="0">
                <a:solidFill>
                  <a:srgbClr val="FF0000"/>
                </a:solidFill>
              </a:rPr>
              <a:t>-&gt; 60 %  piti tilusjärjestelyä tarpeellisena, 19 % ei katsonut hyötyvänsä tilusjärjestelystä ja 21 %  ei ottanut suoraan kantaa puolesta tai vastaan.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dirty="0"/>
              <a:t>Hakemus tilusjärjestelyn suorittamiseksi vastaanotettiin 29.9.20 päivänä. Hakemuksen allekirjoitti alueen maanomistajista 13 hlöä.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dirty="0"/>
              <a:t>Tilusjärjestelyllä mahdollisuus saavuttaa huomattava parannus alueen huonoon metsätilusrakenteeseen.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dirty="0"/>
              <a:t>Metsäarviointi kilpailutettu ja arvioijaksi valittu A-metsä ja tie Oy Tervolasta. Arviointityö suoritettu kesällä 2021.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dirty="0"/>
              <a:t>Toimitus käynnistynyt maanomistajien henkilökohtaisilla haastatteluilla keväällä 2021. 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dirty="0"/>
              <a:t>Maanomistaja haastattelujen ja alueelle toimivan tilusrakenteen saavuttamiseksi on laadittu 1. jakosuunnitelma, joka esitellään maanomistajille henkilökohtaisesti pääosin helmikuussa 2023.</a:t>
            </a:r>
          </a:p>
        </p:txBody>
      </p:sp>
    </p:spTree>
    <p:extLst>
      <p:ext uri="{BB962C8B-B14F-4D97-AF65-F5344CB8AC3E}">
        <p14:creationId xmlns:p14="http://schemas.microsoft.com/office/powerpoint/2010/main" val="97842085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13A02A3A-5FF9-4C56-8CF8-A6C0C929D03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0"/>
            <a:ext cx="9144000" cy="1023155"/>
          </a:xfrm>
        </p:spPr>
        <p:txBody>
          <a:bodyPr>
            <a:normAutofit/>
          </a:bodyPr>
          <a:lstStyle/>
          <a:p>
            <a:r>
              <a:rPr lang="fi-FI" u="sng" dirty="0"/>
              <a:t>Eteneminen</a:t>
            </a:r>
          </a:p>
        </p:txBody>
      </p:sp>
      <p:sp>
        <p:nvSpPr>
          <p:cNvPr id="3" name="Alaotsikko 2">
            <a:extLst>
              <a:ext uri="{FF2B5EF4-FFF2-40B4-BE49-F238E27FC236}">
                <a16:creationId xmlns:a16="http://schemas.microsoft.com/office/drawing/2014/main" id="{B7410E53-B6EE-4F9C-8A75-193D6246F8E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336964" y="1517073"/>
            <a:ext cx="9144000" cy="4935681"/>
          </a:xfrm>
        </p:spPr>
        <p:txBody>
          <a:bodyPr>
            <a:normAutofit/>
          </a:bodyPr>
          <a:lstStyle/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sz="2800" dirty="0"/>
              <a:t>Kuulemisten ja maanomistajilta saatujen kommenttien perusteella ryhdymme laatimaan 2. jakosuunnitelma ehdotusta. Se arvion mukaan valmis maanomistajille esiteltäväksi ja kuultavaksi talvella 2023/2024.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sz="2800" dirty="0"/>
              <a:t>Lopullinen eli 3. jakosuunnitelma valmis arviolta v. 2024/2025.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sz="2800" dirty="0"/>
              <a:t>Lopullisen jakosuunnitelman valmistuttua käynnistyy uusien rajojen maastoon merkintä (maastokausi 2025).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sz="2800" dirty="0"/>
              <a:t>Uusien palstojen haltuunotto tapahtuisi arvion mukaan v.  2025.</a:t>
            </a:r>
          </a:p>
        </p:txBody>
      </p:sp>
    </p:spTree>
    <p:extLst>
      <p:ext uri="{BB962C8B-B14F-4D97-AF65-F5344CB8AC3E}">
        <p14:creationId xmlns:p14="http://schemas.microsoft.com/office/powerpoint/2010/main" val="261535521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13A02A3A-5FF9-4C56-8CF8-A6C0C929D03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"/>
            <a:ext cx="9144000" cy="2228500"/>
          </a:xfrm>
        </p:spPr>
        <p:txBody>
          <a:bodyPr>
            <a:normAutofit fontScale="90000"/>
          </a:bodyPr>
          <a:lstStyle/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sz="6000" u="sng" dirty="0"/>
              <a:t>Päätös</a:t>
            </a:r>
            <a:r>
              <a:rPr lang="fi-FI" sz="6000" dirty="0"/>
              <a:t> jakoperusteesta ja metsätilusten arviointi-menetelmästä</a:t>
            </a:r>
          </a:p>
        </p:txBody>
      </p:sp>
      <p:sp>
        <p:nvSpPr>
          <p:cNvPr id="3" name="Alaotsikko 2">
            <a:extLst>
              <a:ext uri="{FF2B5EF4-FFF2-40B4-BE49-F238E27FC236}">
                <a16:creationId xmlns:a16="http://schemas.microsoft.com/office/drawing/2014/main" id="{B7410E53-B6EE-4F9C-8A75-193D6246F8E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2109356"/>
            <a:ext cx="9144000" cy="4748644"/>
          </a:xfrm>
        </p:spPr>
        <p:txBody>
          <a:bodyPr>
            <a:normAutofit/>
          </a:bodyPr>
          <a:lstStyle/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dirty="0"/>
              <a:t>Jakoperusteena käytetään tilusten kokonaisarvoja, joka on vakiintunut ja oikeudenmukaisin jakoperuste varsinkin metsätilusjärjestelyissä.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dirty="0"/>
              <a:t>Kiinteistönmuodostamislain 77 § mukaan jokaisen osakkaan tulee saada tiluksia nautintansa mukainen niin, että luovuttamiensa tilusten kokonaisarvo ja jaossa saamiensa tilusten kokonaisarvo vastaavat toisiaan. Kokonaisarvosta voidaan lain mukaan poiketa </a:t>
            </a:r>
            <a:r>
              <a:rPr lang="fi-FI" dirty="0" err="1"/>
              <a:t>max</a:t>
            </a:r>
            <a:r>
              <a:rPr lang="fi-FI" dirty="0"/>
              <a:t>. 20 %, poikkeama voi olla suurempikin jos maanomistaja suostuu.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dirty="0"/>
              <a:t>Tiluksien kokonaisarvo on määritetty kiinteistömarkkinoihin perustuvalla tuottoarvomenetelmällä.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dirty="0"/>
              <a:t>Tilusten tuottoarvot on määrittänyt Maanmittauslaitoksen metsätalousinsinööri Heikki Ala-aho.</a:t>
            </a:r>
          </a:p>
        </p:txBody>
      </p:sp>
    </p:spTree>
    <p:extLst>
      <p:ext uri="{BB962C8B-B14F-4D97-AF65-F5344CB8AC3E}">
        <p14:creationId xmlns:p14="http://schemas.microsoft.com/office/powerpoint/2010/main" val="223240808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13A02A3A-5FF9-4C56-8CF8-A6C0C929D03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68136" y="0"/>
            <a:ext cx="9144000" cy="1698565"/>
          </a:xfrm>
        </p:spPr>
        <p:txBody>
          <a:bodyPr>
            <a:normAutofit fontScale="90000"/>
          </a:bodyPr>
          <a:lstStyle/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sz="6000" u="sng" dirty="0"/>
              <a:t>Ilmoitusvelvollisuus</a:t>
            </a:r>
            <a:r>
              <a:rPr lang="fi-FI" sz="6000" dirty="0"/>
              <a:t> tulevista hakkuista tms.</a:t>
            </a:r>
          </a:p>
        </p:txBody>
      </p:sp>
      <p:sp>
        <p:nvSpPr>
          <p:cNvPr id="3" name="Alaotsikko 2">
            <a:extLst>
              <a:ext uri="{FF2B5EF4-FFF2-40B4-BE49-F238E27FC236}">
                <a16:creationId xmlns:a16="http://schemas.microsoft.com/office/drawing/2014/main" id="{B7410E53-B6EE-4F9C-8A75-193D6246F8E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1698564"/>
            <a:ext cx="9144000" cy="5159435"/>
          </a:xfrm>
        </p:spPr>
        <p:txBody>
          <a:bodyPr>
            <a:normAutofit/>
          </a:bodyPr>
          <a:lstStyle/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u="sng" dirty="0"/>
              <a:t>Päätetään</a:t>
            </a:r>
            <a:r>
              <a:rPr lang="fi-FI" dirty="0"/>
              <a:t>, että vaihtuvaksi esitettyjen alueiden maanomistajille asetetaan </a:t>
            </a:r>
            <a:r>
              <a:rPr lang="fi-FI" u="sng" dirty="0"/>
              <a:t>ilmoitusvelvollisuus toimitusinsinöörille</a:t>
            </a:r>
            <a:r>
              <a:rPr lang="fi-FI" dirty="0"/>
              <a:t> mahdollisista tulevista hakkuista, maa-aineksen otoista,  rakennusten rakentamisista tai muista tilusten arvoon vaikuttavaista toimenpiteistä.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dirty="0"/>
              <a:t>Ilmoitusvelvollisuudella taataan, jo arvioitujen alueiden mahdolliset arvon muutokset (alenemiset) hallitusti ja kaikkia maanomistajia tasapuolisesti kohdellen. 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dirty="0"/>
              <a:t>Ilmoitus tulee jättää kirjallisesti toimitusinsinöörille.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dirty="0"/>
              <a:t>Ilmoitusvelvollisuus astuu voimaan kokouspäivänä 19.1.2023.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dirty="0"/>
              <a:t>Ilmoitusvelvollisuus päättyy, kun jakosuunnitelma laillistunut ja uusien tilusten haltuunotto tapahtunut.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fi-FI" dirty="0"/>
          </a:p>
        </p:txBody>
      </p:sp>
    </p:spTree>
    <p:extLst>
      <p:ext uri="{BB962C8B-B14F-4D97-AF65-F5344CB8AC3E}">
        <p14:creationId xmlns:p14="http://schemas.microsoft.com/office/powerpoint/2010/main" val="220694690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ko 1">
            <a:extLst>
              <a:ext uri="{FF2B5EF4-FFF2-40B4-BE49-F238E27FC236}">
                <a16:creationId xmlns:a16="http://schemas.microsoft.com/office/drawing/2014/main" id="{13A02A3A-5FF9-4C56-8CF8-A6C0C929D03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68136" y="0"/>
            <a:ext cx="9144000" cy="1698565"/>
          </a:xfrm>
        </p:spPr>
        <p:txBody>
          <a:bodyPr>
            <a:normAutofit fontScale="90000"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i-FI" u="sng" dirty="0"/>
              <a:t>Kokous päättyy</a:t>
            </a:r>
            <a:br>
              <a:rPr lang="fi-FI" dirty="0"/>
            </a:br>
            <a:endParaRPr lang="fi-FI" sz="6000" dirty="0"/>
          </a:p>
        </p:txBody>
      </p:sp>
      <p:sp>
        <p:nvSpPr>
          <p:cNvPr id="3" name="Alaotsikko 2">
            <a:extLst>
              <a:ext uri="{FF2B5EF4-FFF2-40B4-BE49-F238E27FC236}">
                <a16:creationId xmlns:a16="http://schemas.microsoft.com/office/drawing/2014/main" id="{B7410E53-B6EE-4F9C-8A75-193D6246F8E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1698564"/>
            <a:ext cx="9144000" cy="4006045"/>
          </a:xfrm>
        </p:spPr>
        <p:txBody>
          <a:bodyPr>
            <a:normAutofit/>
          </a:bodyPr>
          <a:lstStyle/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sz="2600" dirty="0"/>
              <a:t>Tehtyihin päätöksiin saa hakea muutosta toimituksen kestäessä </a:t>
            </a:r>
            <a:r>
              <a:rPr lang="fi-FI" sz="2600"/>
              <a:t>valittamalla Lapin </a:t>
            </a:r>
            <a:r>
              <a:rPr lang="fi-FI" sz="2600" dirty="0"/>
              <a:t>käräjäoikeuteen. Määräaika valituksen tekemiseen on 30 päivää päättyen 20.2.2023.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fi-FI" sz="2600" dirty="0"/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sz="2600" dirty="0"/>
              <a:t>Kiitokset asianosaisille!</a:t>
            </a:r>
          </a:p>
          <a:p>
            <a:pPr algn="l"/>
            <a:endParaRPr lang="fi-FI" sz="2600" dirty="0"/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fi-FI" dirty="0"/>
              <a:t> </a:t>
            </a:r>
            <a:r>
              <a:rPr lang="fi-FI" sz="2600" dirty="0"/>
              <a:t>Toimitusinsinööri ja uskotut miehet:</a:t>
            </a:r>
          </a:p>
          <a:p>
            <a:pPr marL="800100" lvl="1" indent="-342900" algn="l">
              <a:buFont typeface="Arial" panose="020B0604020202020204" pitchFamily="34" charset="0"/>
              <a:buChar char="•"/>
            </a:pPr>
            <a:r>
              <a:rPr lang="fi-FI" sz="2600" dirty="0"/>
              <a:t>Juha Kytölä, Tuomas Lehtonen sekä Marja-Liisa Hentilä</a:t>
            </a:r>
          </a:p>
        </p:txBody>
      </p:sp>
    </p:spTree>
    <p:extLst>
      <p:ext uri="{BB962C8B-B14F-4D97-AF65-F5344CB8AC3E}">
        <p14:creationId xmlns:p14="http://schemas.microsoft.com/office/powerpoint/2010/main" val="410592432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-teema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2608</TotalTime>
  <Words>372</Words>
  <Application>Microsoft Office PowerPoint</Application>
  <PresentationFormat>Laajakuva</PresentationFormat>
  <Paragraphs>36</Paragraphs>
  <Slides>6</Slides>
  <Notes>0</Notes>
  <HiddenSlides>0</HiddenSlides>
  <MMClips>0</MMClips>
  <ScaleCrop>false</ScaleCrop>
  <HeadingPairs>
    <vt:vector size="6" baseType="variant">
      <vt:variant>
        <vt:lpstr>Käytetyt fontit</vt:lpstr>
      </vt:variant>
      <vt:variant>
        <vt:i4>3</vt:i4>
      </vt:variant>
      <vt:variant>
        <vt:lpstr>Teema</vt:lpstr>
      </vt:variant>
      <vt:variant>
        <vt:i4>1</vt:i4>
      </vt:variant>
      <vt:variant>
        <vt:lpstr>Dian otsikot</vt:lpstr>
      </vt:variant>
      <vt:variant>
        <vt:i4>6</vt:i4>
      </vt:variant>
    </vt:vector>
  </HeadingPairs>
  <TitlesOfParts>
    <vt:vector size="10" baseType="lpstr">
      <vt:lpstr>Arial</vt:lpstr>
      <vt:lpstr>Calibri</vt:lpstr>
      <vt:lpstr>Calibri Light</vt:lpstr>
      <vt:lpstr>Office-teema</vt:lpstr>
      <vt:lpstr>Toimituskokous Aapajärven metsätilusjärjestely 19.1.2023</vt:lpstr>
      <vt:lpstr>Eteneminen</vt:lpstr>
      <vt:lpstr>Eteneminen</vt:lpstr>
      <vt:lpstr>Päätös jakoperusteesta ja metsätilusten arviointi-menetelmästä</vt:lpstr>
      <vt:lpstr>Ilmoitusvelvollisuus tulevista hakkuista tms.</vt:lpstr>
      <vt:lpstr>Kokous päättyy 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Toimituskokous Tervola metsätilusjärjestely 7.9.2022</dc:title>
  <dc:creator>Kytölä Juha</dc:creator>
  <cp:lastModifiedBy>Kytölä Juha</cp:lastModifiedBy>
  <cp:revision>38</cp:revision>
  <dcterms:created xsi:type="dcterms:W3CDTF">2022-08-04T07:47:41Z</dcterms:created>
  <dcterms:modified xsi:type="dcterms:W3CDTF">2023-01-18T13:44:58Z</dcterms:modified>
</cp:coreProperties>
</file>