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2" autoAdjust="0"/>
    <p:restoredTop sz="94660"/>
  </p:normalViewPr>
  <p:slideViewPr>
    <p:cSldViewPr snapToGrid="0">
      <p:cViewPr varScale="1">
        <p:scale>
          <a:sx n="58" d="100"/>
          <a:sy n="58" d="100"/>
        </p:scale>
        <p:origin x="102" y="9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992D35-EE21-54EB-CB46-784F173591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3266C849-1F2D-98B0-D4A7-B5914E4BED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A52366D-2070-04D2-9D9B-857EF411B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C30A2-FDE8-4057-9318-22B2C7ACFBC7}" type="datetimeFigureOut">
              <a:rPr lang="fi-FI" smtClean="0"/>
              <a:t>12.6.2025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4B353E5-620C-DC6D-81E9-851C6EEC8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FD9545F-944C-69A8-0522-17E2E3CBB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AC0B9-5EB7-4640-9462-96718B4C44F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22150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42FEF4-3337-2D3F-49BA-17CB729EE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86B18BED-E997-D825-5086-19884F8425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4AF2852-DB35-E057-FE2A-EC3870901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C30A2-FDE8-4057-9318-22B2C7ACFBC7}" type="datetimeFigureOut">
              <a:rPr lang="fi-FI" smtClean="0"/>
              <a:t>12.6.2025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BBD5557-D3F9-518A-578D-024E01798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BF964C1-7A7C-B1A0-5286-C1994742B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AC0B9-5EB7-4640-9462-96718B4C44F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2918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47753B92-E95F-8D6E-79E0-99CA9AF841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F20FE184-492B-E5A5-5B4C-09C11529E4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A1ACF9A-2FBA-9102-8064-E05B2E2F2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C30A2-FDE8-4057-9318-22B2C7ACFBC7}" type="datetimeFigureOut">
              <a:rPr lang="fi-FI" smtClean="0"/>
              <a:t>12.6.2025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F9F5D08-9784-4E87-80F9-8B61F7792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47043FA-9D89-9BA2-FAEA-694000ADD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AC0B9-5EB7-4640-9462-96718B4C44F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4105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FE554D2-6E1F-1996-F1A2-D50D6104A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71681A1-0AB8-798A-9093-AC77ED98D3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7165518-85FB-6960-128B-B1757A56A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C30A2-FDE8-4057-9318-22B2C7ACFBC7}" type="datetimeFigureOut">
              <a:rPr lang="fi-FI" smtClean="0"/>
              <a:t>12.6.2025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5041E1A-456F-443E-8086-A45906207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7EC51CF-4BB9-31CF-996C-579F1DE3A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AC0B9-5EB7-4640-9462-96718B4C44F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20955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4AEDA7D-53FD-4563-EA44-0457915D8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797420B-0644-B458-DA4A-C04F5B0B92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BDD708D-0C7A-1541-3534-EE7AC6B15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C30A2-FDE8-4057-9318-22B2C7ACFBC7}" type="datetimeFigureOut">
              <a:rPr lang="fi-FI" smtClean="0"/>
              <a:t>12.6.2025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299EC62-7B66-B68A-B1EA-A148E7C1B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E611B61-A64B-12E3-0B7C-5A00ECFBD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AC0B9-5EB7-4640-9462-96718B4C44F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9684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C4A14CB-0A95-F45B-15AD-0D5E46489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5973D68-C472-436D-1868-A1F5FB0CB9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1837F06-53ED-48AB-6CCD-301A94F963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50A78A3-3143-3A2D-D665-763DD4838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C30A2-FDE8-4057-9318-22B2C7ACFBC7}" type="datetimeFigureOut">
              <a:rPr lang="fi-FI" smtClean="0"/>
              <a:t>12.6.2025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C3F4199-1526-2F7B-5F71-8F25BCB26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B19F57D-4E42-5E91-F220-42279EA01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AC0B9-5EB7-4640-9462-96718B4C44F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93398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D740DBD-0AB5-17D6-EA9E-00D5A8708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AFECFE1-ADBE-6B42-F149-514DE534C8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A8858D7-1A3E-A33F-BAD5-6A52A875B2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3169F9F7-38A6-CDEA-6CCB-ABF5B3D834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5BE5F7A2-C6BC-2B5C-9D58-D878CD0B3D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385E015-F9F3-ED22-39A2-2352DBD43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C30A2-FDE8-4057-9318-22B2C7ACFBC7}" type="datetimeFigureOut">
              <a:rPr lang="fi-FI" smtClean="0"/>
              <a:t>12.6.2025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2A9AB889-0A5A-10D6-B9DD-3F14445F9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7CF28912-585F-7B6A-FB87-0B047A6EC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AC0B9-5EB7-4640-9462-96718B4C44F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63763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1D79B76-F782-EB3C-86EB-0551544FD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AA5E739-95C5-C493-AEF6-580EFBA0D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C30A2-FDE8-4057-9318-22B2C7ACFBC7}" type="datetimeFigureOut">
              <a:rPr lang="fi-FI" smtClean="0"/>
              <a:t>12.6.2025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1B7B0D8-FF13-B8E5-9E81-BCB02AAB8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7785070-1D8F-D606-8F63-954BA4C2C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AC0B9-5EB7-4640-9462-96718B4C44F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60868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20D998E6-5ACA-345A-E0AD-3BFF0CDC2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C30A2-FDE8-4057-9318-22B2C7ACFBC7}" type="datetimeFigureOut">
              <a:rPr lang="fi-FI" smtClean="0"/>
              <a:t>12.6.2025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928FE8EC-C803-7708-0033-8497D61C4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A5A53F5-580B-2D55-FF3C-05F31C0F0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AC0B9-5EB7-4640-9462-96718B4C44F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03696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4835441-2913-DE08-D4CB-CEFAF513D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7CD9BCD-4B75-8885-F701-9B0A547595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3E56559-8198-47CB-20BB-30C7A959CD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07060D7-16F6-1AA0-1BB2-67CA042FA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C30A2-FDE8-4057-9318-22B2C7ACFBC7}" type="datetimeFigureOut">
              <a:rPr lang="fi-FI" smtClean="0"/>
              <a:t>12.6.2025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E991CF5-C4AF-23C6-B470-14B11C3FA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6C48E1D-44FF-FD71-B19B-A9C2D68E7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AC0B9-5EB7-4640-9462-96718B4C44F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3912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C099E2B-9CCA-3CD8-EBC0-1D75929F9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F3F01DFB-1B84-AFFD-6CD7-219F6B1860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97605BE-A731-475F-045D-DACD8E6829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E319DA5-B434-A82E-C51C-2F507F8A4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C30A2-FDE8-4057-9318-22B2C7ACFBC7}" type="datetimeFigureOut">
              <a:rPr lang="fi-FI" smtClean="0"/>
              <a:t>12.6.2025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FE57A69B-7403-3846-9627-A45DF25F5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A77EE31-08E7-8E88-73C6-004820213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AC0B9-5EB7-4640-9462-96718B4C44F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00648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2379F71A-A9A5-05BE-0AD7-F4D268DFE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98CE048-0330-9356-6206-C652CE8A01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A6EC79F-C263-5586-2196-B5A772BA97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79C30A2-FDE8-4057-9318-22B2C7ACFBC7}" type="datetimeFigureOut">
              <a:rPr lang="fi-FI" smtClean="0"/>
              <a:t>12.6.2025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BA1BBE3-ADFE-8A5F-905F-0CA54BEE4D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A35324C-C862-0DA6-F485-3A372FF397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2EAC0B9-5EB7-4640-9462-96718B4C44F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1479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B3B3F05-8BB7-3E9C-3F42-95AB174CC6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0919442-51FD-8811-B6DA-896F1F8E5D4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2C511303-D54E-4AE7-A397-C2EFE5F93C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3043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Laajakuva</PresentationFormat>
  <Paragraphs>0</Paragraphs>
  <Slides>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Office-teema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Lehtonen Tuomas</dc:creator>
  <cp:lastModifiedBy>Lehtonen Tuomas</cp:lastModifiedBy>
  <cp:revision>1</cp:revision>
  <dcterms:created xsi:type="dcterms:W3CDTF">2025-06-12T12:43:09Z</dcterms:created>
  <dcterms:modified xsi:type="dcterms:W3CDTF">2025-06-12T12:44:24Z</dcterms:modified>
</cp:coreProperties>
</file>