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3"/>
  </p:notesMasterIdLst>
  <p:handoutMasterIdLst>
    <p:handoutMasterId r:id="rId44"/>
  </p:handoutMasterIdLst>
  <p:sldIdLst>
    <p:sldId id="256" r:id="rId5"/>
    <p:sldId id="266" r:id="rId6"/>
    <p:sldId id="313" r:id="rId7"/>
    <p:sldId id="278" r:id="rId8"/>
    <p:sldId id="286" r:id="rId9"/>
    <p:sldId id="287" r:id="rId10"/>
    <p:sldId id="289" r:id="rId11"/>
    <p:sldId id="312" r:id="rId12"/>
    <p:sldId id="290" r:id="rId13"/>
    <p:sldId id="291" r:id="rId14"/>
    <p:sldId id="292" r:id="rId15"/>
    <p:sldId id="293" r:id="rId16"/>
    <p:sldId id="294" r:id="rId17"/>
    <p:sldId id="295" r:id="rId18"/>
    <p:sldId id="296" r:id="rId19"/>
    <p:sldId id="297" r:id="rId20"/>
    <p:sldId id="304" r:id="rId21"/>
    <p:sldId id="315" r:id="rId22"/>
    <p:sldId id="316" r:id="rId23"/>
    <p:sldId id="298" r:id="rId24"/>
    <p:sldId id="299" r:id="rId25"/>
    <p:sldId id="300" r:id="rId26"/>
    <p:sldId id="319" r:id="rId27"/>
    <p:sldId id="323" r:id="rId28"/>
    <p:sldId id="320" r:id="rId29"/>
    <p:sldId id="324" r:id="rId30"/>
    <p:sldId id="302" r:id="rId31"/>
    <p:sldId id="317" r:id="rId32"/>
    <p:sldId id="301" r:id="rId33"/>
    <p:sldId id="305" r:id="rId34"/>
    <p:sldId id="306" r:id="rId35"/>
    <p:sldId id="307" r:id="rId36"/>
    <p:sldId id="308" r:id="rId37"/>
    <p:sldId id="309" r:id="rId38"/>
    <p:sldId id="310" r:id="rId39"/>
    <p:sldId id="311" r:id="rId40"/>
    <p:sldId id="288" r:id="rId41"/>
    <p:sldId id="264" r:id="rId4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userDrawn="1">
          <p15:clr>
            <a:srgbClr val="A4A3A4"/>
          </p15:clr>
        </p15:guide>
        <p15:guide id="4" pos="76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äsänen Ilari" initials="RI" lastIdx="12" clrIdx="0">
    <p:extLst>
      <p:ext uri="{19B8F6BF-5375-455C-9EA6-DF929625EA0E}">
        <p15:presenceInfo xmlns:p15="http://schemas.microsoft.com/office/powerpoint/2012/main" userId="S::ilari.rasanen@maanmittauslaitos.fi::e3fad776-b29f-41c5-a354-2cb7bd8445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75" autoAdjust="0"/>
  </p:normalViewPr>
  <p:slideViewPr>
    <p:cSldViewPr snapToGrid="0" showGuides="1">
      <p:cViewPr varScale="1">
        <p:scale>
          <a:sx n="155" d="100"/>
          <a:sy n="155" d="100"/>
        </p:scale>
        <p:origin x="520" y="100"/>
      </p:cViewPr>
      <p:guideLst>
        <p:guide orient="horz" pos="2160"/>
        <p:guide/>
        <p:guide pos="7680"/>
      </p:guideLst>
    </p:cSldViewPr>
  </p:slideViewPr>
  <p:outlineViewPr>
    <p:cViewPr>
      <p:scale>
        <a:sx n="33" d="100"/>
        <a:sy n="33" d="100"/>
      </p:scale>
      <p:origin x="0" y="-240"/>
    </p:cViewPr>
  </p:outlineViewPr>
  <p:notesTextViewPr>
    <p:cViewPr>
      <p:scale>
        <a:sx n="1" d="1"/>
        <a:sy n="1" d="1"/>
      </p:scale>
      <p:origin x="0" y="0"/>
    </p:cViewPr>
  </p:notesTextViewPr>
  <p:notesViewPr>
    <p:cSldViewPr snapToGrid="0">
      <p:cViewPr varScale="1">
        <p:scale>
          <a:sx n="83" d="100"/>
          <a:sy n="83" d="100"/>
        </p:scale>
        <p:origin x="2994"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lulehto Samu" userId="c1a9c8d3-bd51-49c0-aaef-8c7363ef58c8" providerId="ADAL" clId="{B54AD8CA-D810-4346-B533-6314FC8C6347}"/>
    <pc:docChg chg="undo custSel addSld delSld modSld">
      <pc:chgData name="Laululehto Samu" userId="c1a9c8d3-bd51-49c0-aaef-8c7363ef58c8" providerId="ADAL" clId="{B54AD8CA-D810-4346-B533-6314FC8C6347}" dt="2022-08-02T06:40:31.088" v="400" actId="20577"/>
      <pc:docMkLst>
        <pc:docMk/>
      </pc:docMkLst>
      <pc:sldChg chg="modSp mod">
        <pc:chgData name="Laululehto Samu" userId="c1a9c8d3-bd51-49c0-aaef-8c7363ef58c8" providerId="ADAL" clId="{B54AD8CA-D810-4346-B533-6314FC8C6347}" dt="2022-08-02T06:40:31.088" v="400" actId="20577"/>
        <pc:sldMkLst>
          <pc:docMk/>
          <pc:sldMk cId="2264239031" sldId="256"/>
        </pc:sldMkLst>
        <pc:spChg chg="mod">
          <ac:chgData name="Laululehto Samu" userId="c1a9c8d3-bd51-49c0-aaef-8c7363ef58c8" providerId="ADAL" clId="{B54AD8CA-D810-4346-B533-6314FC8C6347}" dt="2022-08-02T06:40:31.088" v="400" actId="20577"/>
          <ac:spMkLst>
            <pc:docMk/>
            <pc:sldMk cId="2264239031" sldId="256"/>
            <ac:spMk id="3" creationId="{AC5825FE-5210-4774-A8AD-32A641A12082}"/>
          </ac:spMkLst>
        </pc:spChg>
      </pc:sldChg>
      <pc:sldChg chg="addSp modSp add mod">
        <pc:chgData name="Laululehto Samu" userId="c1a9c8d3-bd51-49c0-aaef-8c7363ef58c8" providerId="ADAL" clId="{B54AD8CA-D810-4346-B533-6314FC8C6347}" dt="2022-08-01T12:48:41.828" v="316" actId="1076"/>
        <pc:sldMkLst>
          <pc:docMk/>
          <pc:sldMk cId="1658705720" sldId="266"/>
        </pc:sldMkLst>
        <pc:spChg chg="add mod">
          <ac:chgData name="Laululehto Samu" userId="c1a9c8d3-bd51-49c0-aaef-8c7363ef58c8" providerId="ADAL" clId="{B54AD8CA-D810-4346-B533-6314FC8C6347}" dt="2022-08-01T12:48:41.828" v="316" actId="1076"/>
          <ac:spMkLst>
            <pc:docMk/>
            <pc:sldMk cId="1658705720" sldId="266"/>
            <ac:spMk id="2" creationId="{1BC2B8E8-2020-44D6-AF98-667BC6DCFBE0}"/>
          </ac:spMkLst>
        </pc:spChg>
        <pc:spChg chg="mod">
          <ac:chgData name="Laululehto Samu" userId="c1a9c8d3-bd51-49c0-aaef-8c7363ef58c8" providerId="ADAL" clId="{B54AD8CA-D810-4346-B533-6314FC8C6347}" dt="2022-08-01T10:10:07.842" v="73" actId="20577"/>
          <ac:spMkLst>
            <pc:docMk/>
            <pc:sldMk cId="1658705720" sldId="266"/>
            <ac:spMk id="10" creationId="{227C685F-9940-49E1-9FE2-6599A192B674}"/>
          </ac:spMkLst>
        </pc:spChg>
      </pc:sldChg>
      <pc:sldChg chg="addSp delSp modSp mod">
        <pc:chgData name="Laululehto Samu" userId="c1a9c8d3-bd51-49c0-aaef-8c7363ef58c8" providerId="ADAL" clId="{B54AD8CA-D810-4346-B533-6314FC8C6347}" dt="2022-08-01T10:15:30.915" v="166" actId="478"/>
        <pc:sldMkLst>
          <pc:docMk/>
          <pc:sldMk cId="3822973109" sldId="269"/>
        </pc:sldMkLst>
        <pc:spChg chg="add del mod">
          <ac:chgData name="Laululehto Samu" userId="c1a9c8d3-bd51-49c0-aaef-8c7363ef58c8" providerId="ADAL" clId="{B54AD8CA-D810-4346-B533-6314FC8C6347}" dt="2022-08-01T10:15:28.979" v="165" actId="478"/>
          <ac:spMkLst>
            <pc:docMk/>
            <pc:sldMk cId="3822973109" sldId="269"/>
            <ac:spMk id="8" creationId="{2439F69A-A24B-4A68-8C31-76BE5321B03D}"/>
          </ac:spMkLst>
        </pc:spChg>
        <pc:spChg chg="add del mod">
          <ac:chgData name="Laululehto Samu" userId="c1a9c8d3-bd51-49c0-aaef-8c7363ef58c8" providerId="ADAL" clId="{B54AD8CA-D810-4346-B533-6314FC8C6347}" dt="2022-08-01T10:15:27.187" v="160" actId="767"/>
          <ac:spMkLst>
            <pc:docMk/>
            <pc:sldMk cId="3822973109" sldId="269"/>
            <ac:spMk id="9" creationId="{4BEAFC03-7E64-4605-AD0A-0629EA3194CB}"/>
          </ac:spMkLst>
        </pc:spChg>
        <pc:spChg chg="mod">
          <ac:chgData name="Laululehto Samu" userId="c1a9c8d3-bd51-49c0-aaef-8c7363ef58c8" providerId="ADAL" clId="{B54AD8CA-D810-4346-B533-6314FC8C6347}" dt="2022-08-01T10:09:21.140" v="35" actId="20577"/>
          <ac:spMkLst>
            <pc:docMk/>
            <pc:sldMk cId="3822973109" sldId="269"/>
            <ac:spMk id="18" creationId="{32EFC524-51EC-4C22-883F-20CC9141D838}"/>
          </ac:spMkLst>
        </pc:spChg>
        <pc:picChg chg="add del mod">
          <ac:chgData name="Laululehto Samu" userId="c1a9c8d3-bd51-49c0-aaef-8c7363ef58c8" providerId="ADAL" clId="{B54AD8CA-D810-4346-B533-6314FC8C6347}" dt="2022-08-01T10:15:30.915" v="166" actId="478"/>
          <ac:picMkLst>
            <pc:docMk/>
            <pc:sldMk cId="3822973109" sldId="269"/>
            <ac:picMk id="3" creationId="{54BC5983-CF1A-4945-AAED-877DF238027D}"/>
          </ac:picMkLst>
        </pc:picChg>
        <pc:picChg chg="add del">
          <ac:chgData name="Laululehto Samu" userId="c1a9c8d3-bd51-49c0-aaef-8c7363ef58c8" providerId="ADAL" clId="{B54AD8CA-D810-4346-B533-6314FC8C6347}" dt="2022-08-01T10:15:28.979" v="165" actId="478"/>
          <ac:picMkLst>
            <pc:docMk/>
            <pc:sldMk cId="3822973109" sldId="269"/>
            <ac:picMk id="17" creationId="{D39E01A8-8B29-4AA1-8C62-C1B3006A7016}"/>
          </ac:picMkLst>
        </pc:picChg>
      </pc:sldChg>
      <pc:sldChg chg="modSp mod">
        <pc:chgData name="Laululehto Samu" userId="c1a9c8d3-bd51-49c0-aaef-8c7363ef58c8" providerId="ADAL" clId="{B54AD8CA-D810-4346-B533-6314FC8C6347}" dt="2022-08-01T12:52:04.421" v="386" actId="20577"/>
        <pc:sldMkLst>
          <pc:docMk/>
          <pc:sldMk cId="1885711747" sldId="279"/>
        </pc:sldMkLst>
        <pc:spChg chg="mod">
          <ac:chgData name="Laululehto Samu" userId="c1a9c8d3-bd51-49c0-aaef-8c7363ef58c8" providerId="ADAL" clId="{B54AD8CA-D810-4346-B533-6314FC8C6347}" dt="2022-08-01T12:52:04.421" v="386" actId="20577"/>
          <ac:spMkLst>
            <pc:docMk/>
            <pc:sldMk cId="1885711747" sldId="279"/>
            <ac:spMk id="3" creationId="{8D56AC09-3DA6-4BEE-AA18-9115A5C77437}"/>
          </ac:spMkLst>
        </pc:spChg>
      </pc:sldChg>
      <pc:sldChg chg="addSp delSp modSp mod">
        <pc:chgData name="Laululehto Samu" userId="c1a9c8d3-bd51-49c0-aaef-8c7363ef58c8" providerId="ADAL" clId="{B54AD8CA-D810-4346-B533-6314FC8C6347}" dt="2022-08-01T10:11:56.879" v="81" actId="14100"/>
        <pc:sldMkLst>
          <pc:docMk/>
          <pc:sldMk cId="3492712257" sldId="286"/>
        </pc:sldMkLst>
        <pc:picChg chg="add mod">
          <ac:chgData name="Laululehto Samu" userId="c1a9c8d3-bd51-49c0-aaef-8c7363ef58c8" providerId="ADAL" clId="{B54AD8CA-D810-4346-B533-6314FC8C6347}" dt="2022-08-01T10:11:38" v="78" actId="14100"/>
          <ac:picMkLst>
            <pc:docMk/>
            <pc:sldMk cId="3492712257" sldId="286"/>
            <ac:picMk id="3" creationId="{2A32FECE-D914-49E1-BF0F-D2F4E74368A8}"/>
          </ac:picMkLst>
        </pc:picChg>
        <pc:picChg chg="del">
          <ac:chgData name="Laululehto Samu" userId="c1a9c8d3-bd51-49c0-aaef-8c7363ef58c8" providerId="ADAL" clId="{B54AD8CA-D810-4346-B533-6314FC8C6347}" dt="2022-08-01T10:11:21.639" v="74" actId="478"/>
          <ac:picMkLst>
            <pc:docMk/>
            <pc:sldMk cId="3492712257" sldId="286"/>
            <ac:picMk id="9" creationId="{803F1715-52B4-48DF-89FC-54E4902D8D0B}"/>
          </ac:picMkLst>
        </pc:picChg>
        <pc:picChg chg="add mod">
          <ac:chgData name="Laululehto Samu" userId="c1a9c8d3-bd51-49c0-aaef-8c7363ef58c8" providerId="ADAL" clId="{B54AD8CA-D810-4346-B533-6314FC8C6347}" dt="2022-08-01T10:11:56.879" v="81" actId="14100"/>
          <ac:picMkLst>
            <pc:docMk/>
            <pc:sldMk cId="3492712257" sldId="286"/>
            <ac:picMk id="10" creationId="{117095E2-8500-4075-BB83-61FB0E6FA3DE}"/>
          </ac:picMkLst>
        </pc:picChg>
        <pc:picChg chg="del">
          <ac:chgData name="Laululehto Samu" userId="c1a9c8d3-bd51-49c0-aaef-8c7363ef58c8" providerId="ADAL" clId="{B54AD8CA-D810-4346-B533-6314FC8C6347}" dt="2022-08-01T10:11:22.335" v="75" actId="478"/>
          <ac:picMkLst>
            <pc:docMk/>
            <pc:sldMk cId="3492712257" sldId="286"/>
            <ac:picMk id="11" creationId="{95D40EC8-2827-4A45-82E0-0199B2265262}"/>
          </ac:picMkLst>
        </pc:picChg>
      </pc:sldChg>
      <pc:sldChg chg="new del">
        <pc:chgData name="Laululehto Samu" userId="c1a9c8d3-bd51-49c0-aaef-8c7363ef58c8" providerId="ADAL" clId="{B54AD8CA-D810-4346-B533-6314FC8C6347}" dt="2022-08-01T10:09:46.518" v="38" actId="47"/>
        <pc:sldMkLst>
          <pc:docMk/>
          <pc:sldMk cId="2276972510" sldId="287"/>
        </pc:sldMkLst>
      </pc:sldChg>
    </pc:docChg>
  </pc:docChgLst>
  <pc:docChgLst>
    <pc:chgData name="Laululehto Samu" userId="c1a9c8d3-bd51-49c0-aaef-8c7363ef58c8" providerId="ADAL" clId="{144BD247-0C99-42B7-B7B3-B856AA86BA23}"/>
    <pc:docChg chg="undo custSel delSld modSld">
      <pc:chgData name="Laululehto Samu" userId="c1a9c8d3-bd51-49c0-aaef-8c7363ef58c8" providerId="ADAL" clId="{144BD247-0C99-42B7-B7B3-B856AA86BA23}" dt="2022-09-19T12:34:23.857" v="2525" actId="20577"/>
      <pc:docMkLst>
        <pc:docMk/>
      </pc:docMkLst>
      <pc:sldChg chg="modSp mod">
        <pc:chgData name="Laululehto Samu" userId="c1a9c8d3-bd51-49c0-aaef-8c7363ef58c8" providerId="ADAL" clId="{144BD247-0C99-42B7-B7B3-B856AA86BA23}" dt="2022-09-19T07:55:17.464" v="1385" actId="1076"/>
        <pc:sldMkLst>
          <pc:docMk/>
          <pc:sldMk cId="2264239031" sldId="256"/>
        </pc:sldMkLst>
        <pc:spChg chg="mod">
          <ac:chgData name="Laululehto Samu" userId="c1a9c8d3-bd51-49c0-aaef-8c7363ef58c8" providerId="ADAL" clId="{144BD247-0C99-42B7-B7B3-B856AA86BA23}" dt="2022-09-19T07:55:12.017" v="1384" actId="1076"/>
          <ac:spMkLst>
            <pc:docMk/>
            <pc:sldMk cId="2264239031" sldId="256"/>
            <ac:spMk id="3" creationId="{AC5825FE-5210-4774-A8AD-32A641A12082}"/>
          </ac:spMkLst>
        </pc:spChg>
        <pc:spChg chg="mod">
          <ac:chgData name="Laululehto Samu" userId="c1a9c8d3-bd51-49c0-aaef-8c7363ef58c8" providerId="ADAL" clId="{144BD247-0C99-42B7-B7B3-B856AA86BA23}" dt="2022-09-19T07:55:17.464" v="1385" actId="1076"/>
          <ac:spMkLst>
            <pc:docMk/>
            <pc:sldMk cId="2264239031" sldId="256"/>
            <ac:spMk id="4" creationId="{4E8F07DB-8EB9-41AA-8FB0-3ACF794F9710}"/>
          </ac:spMkLst>
        </pc:spChg>
      </pc:sldChg>
      <pc:sldChg chg="modSp mod">
        <pc:chgData name="Laululehto Samu" userId="c1a9c8d3-bd51-49c0-aaef-8c7363ef58c8" providerId="ADAL" clId="{144BD247-0C99-42B7-B7B3-B856AA86BA23}" dt="2022-09-19T05:50:32.717" v="236" actId="20577"/>
        <pc:sldMkLst>
          <pc:docMk/>
          <pc:sldMk cId="1658705720" sldId="266"/>
        </pc:sldMkLst>
        <pc:spChg chg="mod">
          <ac:chgData name="Laululehto Samu" userId="c1a9c8d3-bd51-49c0-aaef-8c7363ef58c8" providerId="ADAL" clId="{144BD247-0C99-42B7-B7B3-B856AA86BA23}" dt="2022-09-19T05:50:32.717" v="236" actId="20577"/>
          <ac:spMkLst>
            <pc:docMk/>
            <pc:sldMk cId="1658705720" sldId="266"/>
            <ac:spMk id="2" creationId="{1BC2B8E8-2020-44D6-AF98-667BC6DCFBE0}"/>
          </ac:spMkLst>
        </pc:spChg>
        <pc:spChg chg="mod">
          <ac:chgData name="Laululehto Samu" userId="c1a9c8d3-bd51-49c0-aaef-8c7363ef58c8" providerId="ADAL" clId="{144BD247-0C99-42B7-B7B3-B856AA86BA23}" dt="2022-09-19T05:50:18.475" v="195" actId="20577"/>
          <ac:spMkLst>
            <pc:docMk/>
            <pc:sldMk cId="1658705720" sldId="266"/>
            <ac:spMk id="10" creationId="{227C685F-9940-49E1-9FE2-6599A192B674}"/>
          </ac:spMkLst>
        </pc:spChg>
      </pc:sldChg>
      <pc:sldChg chg="modSp mod">
        <pc:chgData name="Laululehto Samu" userId="c1a9c8d3-bd51-49c0-aaef-8c7363ef58c8" providerId="ADAL" clId="{144BD247-0C99-42B7-B7B3-B856AA86BA23}" dt="2022-09-19T08:06:04.040" v="1390" actId="20577"/>
        <pc:sldMkLst>
          <pc:docMk/>
          <pc:sldMk cId="2707722644" sldId="267"/>
        </pc:sldMkLst>
        <pc:spChg chg="mod">
          <ac:chgData name="Laululehto Samu" userId="c1a9c8d3-bd51-49c0-aaef-8c7363ef58c8" providerId="ADAL" clId="{144BD247-0C99-42B7-B7B3-B856AA86BA23}" dt="2022-09-19T08:06:04.040" v="1390" actId="20577"/>
          <ac:spMkLst>
            <pc:docMk/>
            <pc:sldMk cId="2707722644" sldId="267"/>
            <ac:spMk id="3" creationId="{A9D1BE40-379B-4A08-84FF-3A1933B87432}"/>
          </ac:spMkLst>
        </pc:spChg>
      </pc:sldChg>
      <pc:sldChg chg="del">
        <pc:chgData name="Laululehto Samu" userId="c1a9c8d3-bd51-49c0-aaef-8c7363ef58c8" providerId="ADAL" clId="{144BD247-0C99-42B7-B7B3-B856AA86BA23}" dt="2022-09-19T07:37:27.493" v="237" actId="47"/>
        <pc:sldMkLst>
          <pc:docMk/>
          <pc:sldMk cId="838336269" sldId="268"/>
        </pc:sldMkLst>
      </pc:sldChg>
      <pc:sldChg chg="del">
        <pc:chgData name="Laululehto Samu" userId="c1a9c8d3-bd51-49c0-aaef-8c7363ef58c8" providerId="ADAL" clId="{144BD247-0C99-42B7-B7B3-B856AA86BA23}" dt="2022-09-19T08:06:00.958" v="1389" actId="47"/>
        <pc:sldMkLst>
          <pc:docMk/>
          <pc:sldMk cId="1048091016" sldId="271"/>
        </pc:sldMkLst>
      </pc:sldChg>
      <pc:sldChg chg="del">
        <pc:chgData name="Laululehto Samu" userId="c1a9c8d3-bd51-49c0-aaef-8c7363ef58c8" providerId="ADAL" clId="{144BD247-0C99-42B7-B7B3-B856AA86BA23}" dt="2022-09-19T07:37:43.888" v="239" actId="47"/>
        <pc:sldMkLst>
          <pc:docMk/>
          <pc:sldMk cId="4147975441" sldId="272"/>
        </pc:sldMkLst>
      </pc:sldChg>
      <pc:sldChg chg="del">
        <pc:chgData name="Laululehto Samu" userId="c1a9c8d3-bd51-49c0-aaef-8c7363ef58c8" providerId="ADAL" clId="{144BD247-0C99-42B7-B7B3-B856AA86BA23}" dt="2022-09-19T07:37:45.228" v="240" actId="47"/>
        <pc:sldMkLst>
          <pc:docMk/>
          <pc:sldMk cId="3042945874" sldId="273"/>
        </pc:sldMkLst>
      </pc:sldChg>
      <pc:sldChg chg="del">
        <pc:chgData name="Laululehto Samu" userId="c1a9c8d3-bd51-49c0-aaef-8c7363ef58c8" providerId="ADAL" clId="{144BD247-0C99-42B7-B7B3-B856AA86BA23}" dt="2022-09-19T07:37:47.579" v="241" actId="47"/>
        <pc:sldMkLst>
          <pc:docMk/>
          <pc:sldMk cId="1949194784" sldId="274"/>
        </pc:sldMkLst>
      </pc:sldChg>
      <pc:sldChg chg="modSp mod modNotesTx">
        <pc:chgData name="Laululehto Samu" userId="c1a9c8d3-bd51-49c0-aaef-8c7363ef58c8" providerId="ADAL" clId="{144BD247-0C99-42B7-B7B3-B856AA86BA23}" dt="2022-09-19T07:51:59.987" v="1278" actId="403"/>
        <pc:sldMkLst>
          <pc:docMk/>
          <pc:sldMk cId="138303510" sldId="276"/>
        </pc:sldMkLst>
        <pc:spChg chg="mod">
          <ac:chgData name="Laululehto Samu" userId="c1a9c8d3-bd51-49c0-aaef-8c7363ef58c8" providerId="ADAL" clId="{144BD247-0C99-42B7-B7B3-B856AA86BA23}" dt="2022-09-19T07:51:59.987" v="1278" actId="403"/>
          <ac:spMkLst>
            <pc:docMk/>
            <pc:sldMk cId="138303510" sldId="276"/>
            <ac:spMk id="3" creationId="{D97F7ACD-10AC-426F-9EE6-CD0ACEA58F25}"/>
          </ac:spMkLst>
        </pc:spChg>
      </pc:sldChg>
      <pc:sldChg chg="modSp mod">
        <pc:chgData name="Laululehto Samu" userId="c1a9c8d3-bd51-49c0-aaef-8c7363ef58c8" providerId="ADAL" clId="{144BD247-0C99-42B7-B7B3-B856AA86BA23}" dt="2022-09-19T07:51:56.255" v="1277" actId="404"/>
        <pc:sldMkLst>
          <pc:docMk/>
          <pc:sldMk cId="2632257558" sldId="278"/>
        </pc:sldMkLst>
        <pc:spChg chg="mod">
          <ac:chgData name="Laululehto Samu" userId="c1a9c8d3-bd51-49c0-aaef-8c7363ef58c8" providerId="ADAL" clId="{144BD247-0C99-42B7-B7B3-B856AA86BA23}" dt="2022-09-19T07:51:56.255" v="1277" actId="404"/>
          <ac:spMkLst>
            <pc:docMk/>
            <pc:sldMk cId="2632257558" sldId="278"/>
            <ac:spMk id="3" creationId="{D97F7ACD-10AC-426F-9EE6-CD0ACEA58F25}"/>
          </ac:spMkLst>
        </pc:spChg>
      </pc:sldChg>
      <pc:sldChg chg="modSp mod">
        <pc:chgData name="Laululehto Samu" userId="c1a9c8d3-bd51-49c0-aaef-8c7363ef58c8" providerId="ADAL" clId="{144BD247-0C99-42B7-B7B3-B856AA86BA23}" dt="2022-09-19T07:53:31.727" v="1354" actId="20577"/>
        <pc:sldMkLst>
          <pc:docMk/>
          <pc:sldMk cId="1885711747" sldId="279"/>
        </pc:sldMkLst>
        <pc:spChg chg="mod">
          <ac:chgData name="Laululehto Samu" userId="c1a9c8d3-bd51-49c0-aaef-8c7363ef58c8" providerId="ADAL" clId="{144BD247-0C99-42B7-B7B3-B856AA86BA23}" dt="2022-09-19T07:53:31.727" v="1354" actId="20577"/>
          <ac:spMkLst>
            <pc:docMk/>
            <pc:sldMk cId="1885711747" sldId="279"/>
            <ac:spMk id="3" creationId="{8D56AC09-3DA6-4BEE-AA18-9115A5C77437}"/>
          </ac:spMkLst>
        </pc:spChg>
      </pc:sldChg>
      <pc:sldChg chg="modSp mod">
        <pc:chgData name="Laululehto Samu" userId="c1a9c8d3-bd51-49c0-aaef-8c7363ef58c8" providerId="ADAL" clId="{144BD247-0C99-42B7-B7B3-B856AA86BA23}" dt="2022-09-19T07:41:35.277" v="420" actId="1076"/>
        <pc:sldMkLst>
          <pc:docMk/>
          <pc:sldMk cId="623259335" sldId="280"/>
        </pc:sldMkLst>
        <pc:spChg chg="mod">
          <ac:chgData name="Laululehto Samu" userId="c1a9c8d3-bd51-49c0-aaef-8c7363ef58c8" providerId="ADAL" clId="{144BD247-0C99-42B7-B7B3-B856AA86BA23}" dt="2022-09-19T07:40:56.216" v="386" actId="1076"/>
          <ac:spMkLst>
            <pc:docMk/>
            <pc:sldMk cId="623259335" sldId="280"/>
            <ac:spMk id="2" creationId="{CC5FBCCF-DB3C-4147-8631-E6B8EBD2E260}"/>
          </ac:spMkLst>
        </pc:spChg>
        <pc:spChg chg="mod">
          <ac:chgData name="Laululehto Samu" userId="c1a9c8d3-bd51-49c0-aaef-8c7363ef58c8" providerId="ADAL" clId="{144BD247-0C99-42B7-B7B3-B856AA86BA23}" dt="2022-09-19T07:41:35.277" v="420" actId="1076"/>
          <ac:spMkLst>
            <pc:docMk/>
            <pc:sldMk cId="623259335" sldId="280"/>
            <ac:spMk id="3" creationId="{179BE700-55C8-4725-A2FE-F2A9BC17DE46}"/>
          </ac:spMkLst>
        </pc:spChg>
      </pc:sldChg>
      <pc:sldChg chg="modSp mod">
        <pc:chgData name="Laululehto Samu" userId="c1a9c8d3-bd51-49c0-aaef-8c7363ef58c8" providerId="ADAL" clId="{144BD247-0C99-42B7-B7B3-B856AA86BA23}" dt="2022-09-19T07:43:11.436" v="529" actId="20577"/>
        <pc:sldMkLst>
          <pc:docMk/>
          <pc:sldMk cId="3539269440" sldId="281"/>
        </pc:sldMkLst>
        <pc:spChg chg="mod">
          <ac:chgData name="Laululehto Samu" userId="c1a9c8d3-bd51-49c0-aaef-8c7363ef58c8" providerId="ADAL" clId="{144BD247-0C99-42B7-B7B3-B856AA86BA23}" dt="2022-09-19T07:43:11.436" v="529" actId="20577"/>
          <ac:spMkLst>
            <pc:docMk/>
            <pc:sldMk cId="3539269440" sldId="281"/>
            <ac:spMk id="3" creationId="{6DDAFC13-E7D6-407D-8AE6-B376C4D8CC90}"/>
          </ac:spMkLst>
        </pc:spChg>
      </pc:sldChg>
      <pc:sldChg chg="modSp mod">
        <pc:chgData name="Laululehto Samu" userId="c1a9c8d3-bd51-49c0-aaef-8c7363ef58c8" providerId="ADAL" clId="{144BD247-0C99-42B7-B7B3-B856AA86BA23}" dt="2022-09-19T10:27:35.247" v="2009" actId="20577"/>
        <pc:sldMkLst>
          <pc:docMk/>
          <pc:sldMk cId="462308632" sldId="283"/>
        </pc:sldMkLst>
        <pc:spChg chg="mod">
          <ac:chgData name="Laululehto Samu" userId="c1a9c8d3-bd51-49c0-aaef-8c7363ef58c8" providerId="ADAL" clId="{144BD247-0C99-42B7-B7B3-B856AA86BA23}" dt="2022-09-19T07:51:09.546" v="1231" actId="1076"/>
          <ac:spMkLst>
            <pc:docMk/>
            <pc:sldMk cId="462308632" sldId="283"/>
            <ac:spMk id="2" creationId="{18B6F49E-E50A-4B8D-899C-F329CAFE5939}"/>
          </ac:spMkLst>
        </pc:spChg>
        <pc:spChg chg="mod">
          <ac:chgData name="Laululehto Samu" userId="c1a9c8d3-bd51-49c0-aaef-8c7363ef58c8" providerId="ADAL" clId="{144BD247-0C99-42B7-B7B3-B856AA86BA23}" dt="2022-09-19T10:27:35.247" v="2009" actId="20577"/>
          <ac:spMkLst>
            <pc:docMk/>
            <pc:sldMk cId="462308632" sldId="283"/>
            <ac:spMk id="3" creationId="{EAB73AEF-621D-47C1-A69B-67CB5C624669}"/>
          </ac:spMkLst>
        </pc:spChg>
      </pc:sldChg>
      <pc:sldChg chg="modSp mod">
        <pc:chgData name="Laululehto Samu" userId="c1a9c8d3-bd51-49c0-aaef-8c7363ef58c8" providerId="ADAL" clId="{144BD247-0C99-42B7-B7B3-B856AA86BA23}" dt="2022-09-19T12:32:25.236" v="2373" actId="21"/>
        <pc:sldMkLst>
          <pc:docMk/>
          <pc:sldMk cId="1952430989" sldId="284"/>
        </pc:sldMkLst>
        <pc:spChg chg="mod">
          <ac:chgData name="Laululehto Samu" userId="c1a9c8d3-bd51-49c0-aaef-8c7363ef58c8" providerId="ADAL" clId="{144BD247-0C99-42B7-B7B3-B856AA86BA23}" dt="2022-09-19T12:32:25.236" v="2373" actId="21"/>
          <ac:spMkLst>
            <pc:docMk/>
            <pc:sldMk cId="1952430989" sldId="284"/>
            <ac:spMk id="3" creationId="{8B8B276C-59EE-4523-B1A5-4DA6D2CD9D55}"/>
          </ac:spMkLst>
        </pc:spChg>
      </pc:sldChg>
      <pc:sldChg chg="modSp mod">
        <pc:chgData name="Laululehto Samu" userId="c1a9c8d3-bd51-49c0-aaef-8c7363ef58c8" providerId="ADAL" clId="{144BD247-0C99-42B7-B7B3-B856AA86BA23}" dt="2022-09-19T12:34:23.857" v="2525" actId="20577"/>
        <pc:sldMkLst>
          <pc:docMk/>
          <pc:sldMk cId="2861052456" sldId="285"/>
        </pc:sldMkLst>
        <pc:spChg chg="mod">
          <ac:chgData name="Laululehto Samu" userId="c1a9c8d3-bd51-49c0-aaef-8c7363ef58c8" providerId="ADAL" clId="{144BD247-0C99-42B7-B7B3-B856AA86BA23}" dt="2022-09-19T12:32:51.690" v="2435" actId="1076"/>
          <ac:spMkLst>
            <pc:docMk/>
            <pc:sldMk cId="2861052456" sldId="285"/>
            <ac:spMk id="2" creationId="{CFB2F710-09B8-4C5B-9BF9-3287DE2F3E3D}"/>
          </ac:spMkLst>
        </pc:spChg>
        <pc:spChg chg="mod">
          <ac:chgData name="Laululehto Samu" userId="c1a9c8d3-bd51-49c0-aaef-8c7363ef58c8" providerId="ADAL" clId="{144BD247-0C99-42B7-B7B3-B856AA86BA23}" dt="2022-09-19T12:34:23.857" v="2525" actId="20577"/>
          <ac:spMkLst>
            <pc:docMk/>
            <pc:sldMk cId="2861052456" sldId="285"/>
            <ac:spMk id="3" creationId="{507B598F-8E86-4226-B583-0992AE1B3B64}"/>
          </ac:spMkLst>
        </pc:spChg>
      </pc:sldChg>
      <pc:sldChg chg="del">
        <pc:chgData name="Laululehto Samu" userId="c1a9c8d3-bd51-49c0-aaef-8c7363ef58c8" providerId="ADAL" clId="{144BD247-0C99-42B7-B7B3-B856AA86BA23}" dt="2022-09-19T07:37:36.329" v="238" actId="47"/>
        <pc:sldMkLst>
          <pc:docMk/>
          <pc:sldMk cId="3492712257" sldId="286"/>
        </pc:sldMkLst>
      </pc:sldChg>
    </pc:docChg>
  </pc:docChgLst>
  <pc:docChgLst>
    <pc:chgData name="Laululehto Samu" userId="c1a9c8d3-bd51-49c0-aaef-8c7363ef58c8" providerId="ADAL" clId="{48ED7C2D-2CEF-4601-995D-DE89B6E75B80}"/>
    <pc:docChg chg="undo custSel addSld delSld modSld">
      <pc:chgData name="Laululehto Samu" userId="c1a9c8d3-bd51-49c0-aaef-8c7363ef58c8" providerId="ADAL" clId="{48ED7C2D-2CEF-4601-995D-DE89B6E75B80}" dt="2022-06-07T07:59:54.467" v="555" actId="6549"/>
      <pc:docMkLst>
        <pc:docMk/>
      </pc:docMkLst>
      <pc:sldChg chg="modSp mod">
        <pc:chgData name="Laululehto Samu" userId="c1a9c8d3-bd51-49c0-aaef-8c7363ef58c8" providerId="ADAL" clId="{48ED7C2D-2CEF-4601-995D-DE89B6E75B80}" dt="2022-06-07T07:59:54.467" v="555" actId="6549"/>
        <pc:sldMkLst>
          <pc:docMk/>
          <pc:sldMk cId="2264239031" sldId="256"/>
        </pc:sldMkLst>
        <pc:spChg chg="mod">
          <ac:chgData name="Laululehto Samu" userId="c1a9c8d3-bd51-49c0-aaef-8c7363ef58c8" providerId="ADAL" clId="{48ED7C2D-2CEF-4601-995D-DE89B6E75B80}" dt="2022-06-07T07:59:54.467" v="555" actId="6549"/>
          <ac:spMkLst>
            <pc:docMk/>
            <pc:sldMk cId="2264239031" sldId="256"/>
            <ac:spMk id="3" creationId="{AC5825FE-5210-4774-A8AD-32A641A12082}"/>
          </ac:spMkLst>
        </pc:spChg>
        <pc:spChg chg="mod">
          <ac:chgData name="Laululehto Samu" userId="c1a9c8d3-bd51-49c0-aaef-8c7363ef58c8" providerId="ADAL" clId="{48ED7C2D-2CEF-4601-995D-DE89B6E75B80}" dt="2022-05-18T07:19:04.377" v="94" actId="20577"/>
          <ac:spMkLst>
            <pc:docMk/>
            <pc:sldMk cId="2264239031" sldId="256"/>
            <ac:spMk id="4" creationId="{4E8F07DB-8EB9-41AA-8FB0-3ACF794F9710}"/>
          </ac:spMkLst>
        </pc:spChg>
      </pc:sldChg>
      <pc:sldChg chg="modSp del mod">
        <pc:chgData name="Laululehto Samu" userId="c1a9c8d3-bd51-49c0-aaef-8c7363ef58c8" providerId="ADAL" clId="{48ED7C2D-2CEF-4601-995D-DE89B6E75B80}" dt="2022-06-07T07:59:18.908" v="539" actId="2696"/>
        <pc:sldMkLst>
          <pc:docMk/>
          <pc:sldMk cId="1658705720" sldId="266"/>
        </pc:sldMkLst>
        <pc:spChg chg="mod">
          <ac:chgData name="Laululehto Samu" userId="c1a9c8d3-bd51-49c0-aaef-8c7363ef58c8" providerId="ADAL" clId="{48ED7C2D-2CEF-4601-995D-DE89B6E75B80}" dt="2022-05-31T05:37:54.132" v="538" actId="20577"/>
          <ac:spMkLst>
            <pc:docMk/>
            <pc:sldMk cId="1658705720" sldId="266"/>
            <ac:spMk id="10" creationId="{227C685F-9940-49E1-9FE2-6599A192B674}"/>
          </ac:spMkLst>
        </pc:spChg>
      </pc:sldChg>
      <pc:sldChg chg="modSp mod">
        <pc:chgData name="Laululehto Samu" userId="c1a9c8d3-bd51-49c0-aaef-8c7363ef58c8" providerId="ADAL" clId="{48ED7C2D-2CEF-4601-995D-DE89B6E75B80}" dt="2022-05-18T07:22:58.435" v="208" actId="20577"/>
        <pc:sldMkLst>
          <pc:docMk/>
          <pc:sldMk cId="3822973109" sldId="269"/>
        </pc:sldMkLst>
        <pc:spChg chg="mod">
          <ac:chgData name="Laululehto Samu" userId="c1a9c8d3-bd51-49c0-aaef-8c7363ef58c8" providerId="ADAL" clId="{48ED7C2D-2CEF-4601-995D-DE89B6E75B80}" dt="2022-05-18T07:22:58.435" v="208" actId="20577"/>
          <ac:spMkLst>
            <pc:docMk/>
            <pc:sldMk cId="3822973109" sldId="269"/>
            <ac:spMk id="18" creationId="{32EFC524-51EC-4C22-883F-20CC9141D838}"/>
          </ac:spMkLst>
        </pc:spChg>
      </pc:sldChg>
      <pc:sldChg chg="modSp mod">
        <pc:chgData name="Laululehto Samu" userId="c1a9c8d3-bd51-49c0-aaef-8c7363ef58c8" providerId="ADAL" clId="{48ED7C2D-2CEF-4601-995D-DE89B6E75B80}" dt="2022-05-24T06:07:27.953" v="320" actId="21"/>
        <pc:sldMkLst>
          <pc:docMk/>
          <pc:sldMk cId="3014332025" sldId="270"/>
        </pc:sldMkLst>
        <pc:spChg chg="mod">
          <ac:chgData name="Laululehto Samu" userId="c1a9c8d3-bd51-49c0-aaef-8c7363ef58c8" providerId="ADAL" clId="{48ED7C2D-2CEF-4601-995D-DE89B6E75B80}" dt="2022-05-24T06:07:27.953" v="320" actId="21"/>
          <ac:spMkLst>
            <pc:docMk/>
            <pc:sldMk cId="3014332025" sldId="270"/>
            <ac:spMk id="3" creationId="{716E4BBF-1014-46FD-9B24-C97670BB4616}"/>
          </ac:spMkLst>
        </pc:spChg>
      </pc:sldChg>
      <pc:sldChg chg="modSp mod">
        <pc:chgData name="Laululehto Samu" userId="c1a9c8d3-bd51-49c0-aaef-8c7363ef58c8" providerId="ADAL" clId="{48ED7C2D-2CEF-4601-995D-DE89B6E75B80}" dt="2022-06-07T07:59:28.008" v="542" actId="5793"/>
        <pc:sldMkLst>
          <pc:docMk/>
          <pc:sldMk cId="1048091016" sldId="271"/>
        </pc:sldMkLst>
        <pc:spChg chg="mod">
          <ac:chgData name="Laululehto Samu" userId="c1a9c8d3-bd51-49c0-aaef-8c7363ef58c8" providerId="ADAL" clId="{48ED7C2D-2CEF-4601-995D-DE89B6E75B80}" dt="2022-06-07T07:59:28.008" v="542" actId="5793"/>
          <ac:spMkLst>
            <pc:docMk/>
            <pc:sldMk cId="1048091016" sldId="271"/>
            <ac:spMk id="3" creationId="{14113E2A-862C-4D76-8CBD-10EF2DC5DBDE}"/>
          </ac:spMkLst>
        </pc:spChg>
      </pc:sldChg>
      <pc:sldChg chg="modSp mod">
        <pc:chgData name="Laululehto Samu" userId="c1a9c8d3-bd51-49c0-aaef-8c7363ef58c8" providerId="ADAL" clId="{48ED7C2D-2CEF-4601-995D-DE89B6E75B80}" dt="2022-05-18T07:24:43.493" v="269" actId="20577"/>
        <pc:sldMkLst>
          <pc:docMk/>
          <pc:sldMk cId="1949194784" sldId="274"/>
        </pc:sldMkLst>
        <pc:spChg chg="mod">
          <ac:chgData name="Laululehto Samu" userId="c1a9c8d3-bd51-49c0-aaef-8c7363ef58c8" providerId="ADAL" clId="{48ED7C2D-2CEF-4601-995D-DE89B6E75B80}" dt="2022-05-18T07:24:43.493" v="269" actId="20577"/>
          <ac:spMkLst>
            <pc:docMk/>
            <pc:sldMk cId="1949194784" sldId="274"/>
            <ac:spMk id="3" creationId="{D97F7ACD-10AC-426F-9EE6-CD0ACEA58F25}"/>
          </ac:spMkLst>
        </pc:spChg>
      </pc:sldChg>
      <pc:sldChg chg="modSp mod">
        <pc:chgData name="Laululehto Samu" userId="c1a9c8d3-bd51-49c0-aaef-8c7363ef58c8" providerId="ADAL" clId="{48ED7C2D-2CEF-4601-995D-DE89B6E75B80}" dt="2022-05-18T07:26:10.793" v="284" actId="20577"/>
        <pc:sldMkLst>
          <pc:docMk/>
          <pc:sldMk cId="138303510" sldId="276"/>
        </pc:sldMkLst>
        <pc:spChg chg="mod">
          <ac:chgData name="Laululehto Samu" userId="c1a9c8d3-bd51-49c0-aaef-8c7363ef58c8" providerId="ADAL" clId="{48ED7C2D-2CEF-4601-995D-DE89B6E75B80}" dt="2022-05-18T07:26:10.793" v="284" actId="20577"/>
          <ac:spMkLst>
            <pc:docMk/>
            <pc:sldMk cId="138303510" sldId="276"/>
            <ac:spMk id="3" creationId="{D97F7ACD-10AC-426F-9EE6-CD0ACEA58F25}"/>
          </ac:spMkLst>
        </pc:spChg>
      </pc:sldChg>
      <pc:sldChg chg="modSp mod">
        <pc:chgData name="Laululehto Samu" userId="c1a9c8d3-bd51-49c0-aaef-8c7363ef58c8" providerId="ADAL" clId="{48ED7C2D-2CEF-4601-995D-DE89B6E75B80}" dt="2022-05-18T07:27:40.523" v="306" actId="20577"/>
        <pc:sldMkLst>
          <pc:docMk/>
          <pc:sldMk cId="1885711747" sldId="279"/>
        </pc:sldMkLst>
        <pc:spChg chg="mod">
          <ac:chgData name="Laululehto Samu" userId="c1a9c8d3-bd51-49c0-aaef-8c7363ef58c8" providerId="ADAL" clId="{48ED7C2D-2CEF-4601-995D-DE89B6E75B80}" dt="2022-05-18T07:27:40.523" v="306" actId="20577"/>
          <ac:spMkLst>
            <pc:docMk/>
            <pc:sldMk cId="1885711747" sldId="279"/>
            <ac:spMk id="3" creationId="{8D56AC09-3DA6-4BEE-AA18-9115A5C77437}"/>
          </ac:spMkLst>
        </pc:spChg>
      </pc:sldChg>
      <pc:sldChg chg="del">
        <pc:chgData name="Laululehto Samu" userId="c1a9c8d3-bd51-49c0-aaef-8c7363ef58c8" providerId="ADAL" clId="{48ED7C2D-2CEF-4601-995D-DE89B6E75B80}" dt="2022-05-18T07:24:19.165" v="268" actId="47"/>
        <pc:sldMkLst>
          <pc:docMk/>
          <pc:sldMk cId="2311877258" sldId="286"/>
        </pc:sldMkLst>
      </pc:sldChg>
      <pc:sldChg chg="addSp delSp modSp new mod modClrScheme chgLayout">
        <pc:chgData name="Laululehto Samu" userId="c1a9c8d3-bd51-49c0-aaef-8c7363ef58c8" providerId="ADAL" clId="{48ED7C2D-2CEF-4601-995D-DE89B6E75B80}" dt="2022-05-24T05:21:48.619" v="319" actId="1076"/>
        <pc:sldMkLst>
          <pc:docMk/>
          <pc:sldMk cId="3492712257" sldId="286"/>
        </pc:sldMkLst>
        <pc:spChg chg="del mod ord">
          <ac:chgData name="Laululehto Samu" userId="c1a9c8d3-bd51-49c0-aaef-8c7363ef58c8" providerId="ADAL" clId="{48ED7C2D-2CEF-4601-995D-DE89B6E75B80}" dt="2022-05-24T05:21:10.677" v="313" actId="700"/>
          <ac:spMkLst>
            <pc:docMk/>
            <pc:sldMk cId="3492712257" sldId="286"/>
            <ac:spMk id="2" creationId="{656A392D-B897-4AE3-9C23-4B42D26D6151}"/>
          </ac:spMkLst>
        </pc:spChg>
        <pc:spChg chg="del">
          <ac:chgData name="Laululehto Samu" userId="c1a9c8d3-bd51-49c0-aaef-8c7363ef58c8" providerId="ADAL" clId="{48ED7C2D-2CEF-4601-995D-DE89B6E75B80}" dt="2022-05-24T05:21:10.677" v="313" actId="700"/>
          <ac:spMkLst>
            <pc:docMk/>
            <pc:sldMk cId="3492712257" sldId="286"/>
            <ac:spMk id="3" creationId="{54766A92-5752-41C8-8F41-1424E706A189}"/>
          </ac:spMkLst>
        </pc:spChg>
        <pc:spChg chg="mod ord">
          <ac:chgData name="Laululehto Samu" userId="c1a9c8d3-bd51-49c0-aaef-8c7363ef58c8" providerId="ADAL" clId="{48ED7C2D-2CEF-4601-995D-DE89B6E75B80}" dt="2022-05-24T05:21:10.677" v="313" actId="700"/>
          <ac:spMkLst>
            <pc:docMk/>
            <pc:sldMk cId="3492712257" sldId="286"/>
            <ac:spMk id="4" creationId="{9DABAA52-0761-4EC1-96FD-D6108F458C1D}"/>
          </ac:spMkLst>
        </pc:spChg>
        <pc:spChg chg="mod ord">
          <ac:chgData name="Laululehto Samu" userId="c1a9c8d3-bd51-49c0-aaef-8c7363ef58c8" providerId="ADAL" clId="{48ED7C2D-2CEF-4601-995D-DE89B6E75B80}" dt="2022-05-24T05:21:10.677" v="313" actId="700"/>
          <ac:spMkLst>
            <pc:docMk/>
            <pc:sldMk cId="3492712257" sldId="286"/>
            <ac:spMk id="5" creationId="{9F5DFC75-13C0-4A1B-A09B-E5E8648DEE9D}"/>
          </ac:spMkLst>
        </pc:spChg>
        <pc:spChg chg="mod ord">
          <ac:chgData name="Laululehto Samu" userId="c1a9c8d3-bd51-49c0-aaef-8c7363ef58c8" providerId="ADAL" clId="{48ED7C2D-2CEF-4601-995D-DE89B6E75B80}" dt="2022-05-24T05:21:10.677" v="313" actId="700"/>
          <ac:spMkLst>
            <pc:docMk/>
            <pc:sldMk cId="3492712257" sldId="286"/>
            <ac:spMk id="6" creationId="{65F9AC5D-F9A0-4AFA-96DD-72842BE64A6A}"/>
          </ac:spMkLst>
        </pc:spChg>
        <pc:spChg chg="add mod ord">
          <ac:chgData name="Laululehto Samu" userId="c1a9c8d3-bd51-49c0-aaef-8c7363ef58c8" providerId="ADAL" clId="{48ED7C2D-2CEF-4601-995D-DE89B6E75B80}" dt="2022-05-24T05:21:10.677" v="313" actId="700"/>
          <ac:spMkLst>
            <pc:docMk/>
            <pc:sldMk cId="3492712257" sldId="286"/>
            <ac:spMk id="7" creationId="{C1787B5B-C6EB-4988-BE39-2F8C754B98F2}"/>
          </ac:spMkLst>
        </pc:spChg>
        <pc:picChg chg="add mod">
          <ac:chgData name="Laululehto Samu" userId="c1a9c8d3-bd51-49c0-aaef-8c7363ef58c8" providerId="ADAL" clId="{48ED7C2D-2CEF-4601-995D-DE89B6E75B80}" dt="2022-05-24T05:21:48.619" v="319" actId="1076"/>
          <ac:picMkLst>
            <pc:docMk/>
            <pc:sldMk cId="3492712257" sldId="286"/>
            <ac:picMk id="9" creationId="{803F1715-52B4-48DF-89FC-54E4902D8D0B}"/>
          </ac:picMkLst>
        </pc:picChg>
        <pc:picChg chg="add mod">
          <ac:chgData name="Laululehto Samu" userId="c1a9c8d3-bd51-49c0-aaef-8c7363ef58c8" providerId="ADAL" clId="{48ED7C2D-2CEF-4601-995D-DE89B6E75B80}" dt="2022-05-24T05:21:45.100" v="318" actId="1076"/>
          <ac:picMkLst>
            <pc:docMk/>
            <pc:sldMk cId="3492712257" sldId="286"/>
            <ac:picMk id="11" creationId="{95D40EC8-2827-4A45-82E0-0199B226526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63C11418-0FDA-4772-AF0E-76F070C00B2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Päivämäärän paikkamerkki 2">
            <a:extLst>
              <a:ext uri="{FF2B5EF4-FFF2-40B4-BE49-F238E27FC236}">
                <a16:creationId xmlns:a16="http://schemas.microsoft.com/office/drawing/2014/main" id="{6399BDFD-0A0E-43F8-B5CE-36A45BE7C8D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F67188-712B-4F06-8585-2AF7FF3CA460}" type="datetimeFigureOut">
              <a:rPr lang="en-GB" smtClean="0"/>
              <a:t>30/04/2024</a:t>
            </a:fld>
            <a:endParaRPr lang="en-GB"/>
          </a:p>
        </p:txBody>
      </p:sp>
      <p:sp>
        <p:nvSpPr>
          <p:cNvPr id="4" name="Alatunnisteen paikkamerkki 3">
            <a:extLst>
              <a:ext uri="{FF2B5EF4-FFF2-40B4-BE49-F238E27FC236}">
                <a16:creationId xmlns:a16="http://schemas.microsoft.com/office/drawing/2014/main" id="{CE0199CE-1656-47F7-987F-DF44C834A1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Dian numeron paikkamerkki 4">
            <a:extLst>
              <a:ext uri="{FF2B5EF4-FFF2-40B4-BE49-F238E27FC236}">
                <a16:creationId xmlns:a16="http://schemas.microsoft.com/office/drawing/2014/main" id="{28B1C288-9A19-4FB7-BFB0-93D2A89B19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772B84-C8EC-4B95-8245-04509A974DDF}" type="slidenum">
              <a:rPr lang="en-GB" smtClean="0"/>
              <a:t>‹#›</a:t>
            </a:fld>
            <a:endParaRPr lang="en-GB"/>
          </a:p>
        </p:txBody>
      </p:sp>
    </p:spTree>
    <p:extLst>
      <p:ext uri="{BB962C8B-B14F-4D97-AF65-F5344CB8AC3E}">
        <p14:creationId xmlns:p14="http://schemas.microsoft.com/office/powerpoint/2010/main" val="619529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470153-B8E4-468D-9754-EDD8D4A4C86F}" type="datetimeFigureOut">
              <a:rPr lang="fi-FI" smtClean="0"/>
              <a:t>30.4.2024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4EDCDC-EF19-4E02-9CB6-75B88F00AE23}" type="slidenum">
              <a:rPr lang="fi-FI" smtClean="0"/>
              <a:t>‹#›</a:t>
            </a:fld>
            <a:endParaRPr lang="fi-FI"/>
          </a:p>
        </p:txBody>
      </p:sp>
    </p:spTree>
    <p:extLst>
      <p:ext uri="{BB962C8B-B14F-4D97-AF65-F5344CB8AC3E}">
        <p14:creationId xmlns:p14="http://schemas.microsoft.com/office/powerpoint/2010/main" val="914833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Kansi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Kuva 6" descr="Maanmittauslaitoksen logo">
            <a:extLst>
              <a:ext uri="{FF2B5EF4-FFF2-40B4-BE49-F238E27FC236}">
                <a16:creationId xmlns:a16="http://schemas.microsoft.com/office/drawing/2014/main" id="{3343EDA3-4AB8-4917-B439-52E657C0DC5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3375" y="441493"/>
            <a:ext cx="2330070" cy="1243872"/>
          </a:xfrm>
          <a:prstGeom prst="rect">
            <a:avLst/>
          </a:prstGeom>
        </p:spPr>
      </p:pic>
      <p:sp>
        <p:nvSpPr>
          <p:cNvPr id="2" name="Otsikko 1">
            <a:extLst>
              <a:ext uri="{FF2B5EF4-FFF2-40B4-BE49-F238E27FC236}">
                <a16:creationId xmlns:a16="http://schemas.microsoft.com/office/drawing/2014/main" id="{14014A11-5B1F-4342-9A16-D21F5A065948}"/>
              </a:ext>
            </a:extLst>
          </p:cNvPr>
          <p:cNvSpPr>
            <a:spLocks noGrp="1"/>
          </p:cNvSpPr>
          <p:nvPr>
            <p:ph type="ctrTitle" hasCustomPrompt="1"/>
          </p:nvPr>
        </p:nvSpPr>
        <p:spPr>
          <a:xfrm>
            <a:off x="1238250" y="2312894"/>
            <a:ext cx="7115175" cy="1981199"/>
          </a:xfrm>
        </p:spPr>
        <p:txBody>
          <a:bodyPr anchor="b" anchorCtr="0">
            <a:noAutofit/>
          </a:bodyPr>
          <a:lstStyle>
            <a:lvl1pPr algn="l">
              <a:defRPr sz="48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r>
              <a:rPr lang="fi-FI" dirty="0" err="1"/>
              <a:t>tt</a:t>
            </a:r>
            <a:endParaRPr lang="fi-FI" dirty="0"/>
          </a:p>
        </p:txBody>
      </p:sp>
      <p:sp>
        <p:nvSpPr>
          <p:cNvPr id="3" name="Alaotsikko 2">
            <a:extLst>
              <a:ext uri="{FF2B5EF4-FFF2-40B4-BE49-F238E27FC236}">
                <a16:creationId xmlns:a16="http://schemas.microsoft.com/office/drawing/2014/main" id="{EDA27894-5EDE-47B9-9F25-0B3B1F1D9E10}"/>
              </a:ext>
            </a:extLst>
          </p:cNvPr>
          <p:cNvSpPr>
            <a:spLocks noGrp="1"/>
          </p:cNvSpPr>
          <p:nvPr>
            <p:ph type="subTitle" idx="1"/>
          </p:nvPr>
        </p:nvSpPr>
        <p:spPr>
          <a:xfrm>
            <a:off x="1238249" y="4415470"/>
            <a:ext cx="5953125" cy="1012304"/>
          </a:xfrm>
        </p:spPr>
        <p:txBody>
          <a:bodyPr>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6" name="Tekstin paikkamerkki 5">
            <a:extLst>
              <a:ext uri="{FF2B5EF4-FFF2-40B4-BE49-F238E27FC236}">
                <a16:creationId xmlns:a16="http://schemas.microsoft.com/office/drawing/2014/main" id="{03A438EC-6334-489B-9207-7FFB9C037CBA}"/>
              </a:ext>
            </a:extLst>
          </p:cNvPr>
          <p:cNvSpPr>
            <a:spLocks noGrp="1"/>
          </p:cNvSpPr>
          <p:nvPr>
            <p:ph type="body" sz="quarter" idx="10" hasCustomPrompt="1"/>
          </p:nvPr>
        </p:nvSpPr>
        <p:spPr>
          <a:xfrm>
            <a:off x="1238250" y="5594350"/>
            <a:ext cx="5953124" cy="1011238"/>
          </a:xfrm>
        </p:spPr>
        <p:txBody>
          <a:bodyPr/>
          <a:lstStyle>
            <a:lvl1pPr marL="0" indent="0">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fi-FI" dirty="0"/>
              <a:t>Esittäjä</a:t>
            </a:r>
            <a:endParaRPr lang="en-GB" dirty="0"/>
          </a:p>
        </p:txBody>
      </p:sp>
    </p:spTree>
    <p:extLst>
      <p:ext uri="{BB962C8B-B14F-4D97-AF65-F5344CB8AC3E}">
        <p14:creationId xmlns:p14="http://schemas.microsoft.com/office/powerpoint/2010/main" val="3665575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 jaottelu - valokuva">
    <p:spTree>
      <p:nvGrpSpPr>
        <p:cNvPr id="1" name=""/>
        <p:cNvGrpSpPr/>
        <p:nvPr/>
      </p:nvGrpSpPr>
      <p:grpSpPr>
        <a:xfrm>
          <a:off x="0" y="0"/>
          <a:ext cx="0" cy="0"/>
          <a:chOff x="0" y="0"/>
          <a:chExt cx="0" cy="0"/>
        </a:xfrm>
      </p:grpSpPr>
      <p:pic>
        <p:nvPicPr>
          <p:cNvPr id="24" name="Kuvan paikkamerkki 21">
            <a:extLst>
              <a:ext uri="{FF2B5EF4-FFF2-40B4-BE49-F238E27FC236}">
                <a16:creationId xmlns:a16="http://schemas.microsoft.com/office/drawing/2014/main" id="{B3EDF042-F110-4716-827F-D716EEFE8C33}"/>
              </a:ext>
            </a:extLst>
          </p:cNvPr>
          <p:cNvPicPr>
            <a:picLocks noChangeAspect="1"/>
          </p:cNvPicPr>
          <p:nvPr userDrawn="1"/>
        </p:nvPicPr>
        <p:blipFill>
          <a:blip r:embed="rId2">
            <a:extLst>
              <a:ext uri="{28A0092B-C50C-407E-A947-70E740481C1C}">
                <a14:useLocalDpi xmlns:a14="http://schemas.microsoft.com/office/drawing/2010/main" val="0"/>
              </a:ext>
            </a:extLst>
          </a:blip>
          <a:srcRect t="16114" b="16114"/>
          <a:stretch>
            <a:fillRect/>
          </a:stretch>
        </p:blipFill>
        <p:spPr>
          <a:xfrm>
            <a:off x="0" y="0"/>
            <a:ext cx="12191999" cy="4648200"/>
          </a:xfrm>
          <a:prstGeom prst="rect">
            <a:avLst/>
          </a:prstGeom>
        </p:spPr>
      </p:pic>
      <p:sp>
        <p:nvSpPr>
          <p:cNvPr id="25" name="Suorakulmio 24">
            <a:extLst>
              <a:ext uri="{FF2B5EF4-FFF2-40B4-BE49-F238E27FC236}">
                <a16:creationId xmlns:a16="http://schemas.microsoft.com/office/drawing/2014/main" id="{C4BA658A-4D3D-484B-A7DF-ED688BD8297E}"/>
              </a:ext>
            </a:extLst>
          </p:cNvPr>
          <p:cNvSpPr/>
          <p:nvPr userDrawn="1"/>
        </p:nvSpPr>
        <p:spPr>
          <a:xfrm>
            <a:off x="0" y="1"/>
            <a:ext cx="12192001" cy="4648200"/>
          </a:xfrm>
          <a:prstGeom prst="rect">
            <a:avLst/>
          </a:prstGeom>
          <a:gradFill>
            <a:gsLst>
              <a:gs pos="0">
                <a:schemeClr val="accent2">
                  <a:alpha val="97000"/>
                </a:schemeClr>
              </a:gs>
              <a:gs pos="100000">
                <a:schemeClr val="accent2">
                  <a:alpha val="72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tsikko 1">
            <a:extLst>
              <a:ext uri="{FF2B5EF4-FFF2-40B4-BE49-F238E27FC236}">
                <a16:creationId xmlns:a16="http://schemas.microsoft.com/office/drawing/2014/main" id="{30F11B1F-B714-498D-B9B5-73A0ADEA5889}"/>
              </a:ext>
            </a:extLst>
          </p:cNvPr>
          <p:cNvSpPr>
            <a:spLocks noGrp="1"/>
          </p:cNvSpPr>
          <p:nvPr>
            <p:ph type="title"/>
          </p:nvPr>
        </p:nvSpPr>
        <p:spPr>
          <a:xfrm>
            <a:off x="838200" y="569145"/>
            <a:ext cx="10515600" cy="1126306"/>
          </a:xfrm>
        </p:spPr>
        <p:txBody>
          <a:bodyPr/>
          <a:lstStyle>
            <a:lvl1pPr algn="ctr">
              <a:defRPr>
                <a:solidFill>
                  <a:schemeClr val="bg1"/>
                </a:solidFill>
              </a:defRPr>
            </a:lvl1pPr>
          </a:lstStyle>
          <a:p>
            <a:r>
              <a:rPr lang="fi-FI"/>
              <a:t>Muokkaa ots. perustyyl. napsautt.</a:t>
            </a:r>
            <a:endParaRPr lang="en-GB" dirty="0"/>
          </a:p>
        </p:txBody>
      </p:sp>
      <p:sp>
        <p:nvSpPr>
          <p:cNvPr id="21" name="Tekstin paikkamerkki 20">
            <a:extLst>
              <a:ext uri="{FF2B5EF4-FFF2-40B4-BE49-F238E27FC236}">
                <a16:creationId xmlns:a16="http://schemas.microsoft.com/office/drawing/2014/main" id="{1BD51AE1-8B8F-44C5-959E-3EF9B9F96299}"/>
              </a:ext>
            </a:extLst>
          </p:cNvPr>
          <p:cNvSpPr>
            <a:spLocks noGrp="1"/>
          </p:cNvSpPr>
          <p:nvPr>
            <p:ph type="body" sz="quarter" idx="21"/>
          </p:nvPr>
        </p:nvSpPr>
        <p:spPr>
          <a:xfrm>
            <a:off x="838201" y="1682751"/>
            <a:ext cx="10515599" cy="581846"/>
          </a:xfrm>
        </p:spPr>
        <p:txBody>
          <a:bodyPr/>
          <a:lstStyle>
            <a:lvl1pPr marL="0" indent="0" algn="ctr">
              <a:buNone/>
              <a:defRPr sz="2400">
                <a:solidFill>
                  <a:schemeClr val="bg1"/>
                </a:solidFill>
              </a:defRPr>
            </a:lvl1pPr>
          </a:lstStyle>
          <a:p>
            <a:pPr lvl="0"/>
            <a:r>
              <a:rPr lang="fi-FI"/>
              <a:t>Muokkaa tekstin perustyylejä napsauttamalla</a:t>
            </a:r>
          </a:p>
        </p:txBody>
      </p:sp>
      <p:sp>
        <p:nvSpPr>
          <p:cNvPr id="9" name="Tekstin paikkamerkki 8">
            <a:extLst>
              <a:ext uri="{FF2B5EF4-FFF2-40B4-BE49-F238E27FC236}">
                <a16:creationId xmlns:a16="http://schemas.microsoft.com/office/drawing/2014/main" id="{1D820AA8-0A30-469B-8CD8-6158D190BDC7}"/>
              </a:ext>
            </a:extLst>
          </p:cNvPr>
          <p:cNvSpPr>
            <a:spLocks noGrp="1"/>
          </p:cNvSpPr>
          <p:nvPr>
            <p:ph type="body" sz="quarter" idx="14"/>
          </p:nvPr>
        </p:nvSpPr>
        <p:spPr>
          <a:xfrm>
            <a:off x="838200" y="3046412"/>
            <a:ext cx="2952750" cy="2925763"/>
          </a:xfrm>
          <a:prstGeom prst="roundRect">
            <a:avLst>
              <a:gd name="adj" fmla="val 4167"/>
            </a:avLst>
          </a:prstGeom>
          <a:solidFill>
            <a:schemeClr val="bg1"/>
          </a:solidFill>
          <a:effectLst>
            <a:outerShdw blurRad="177800" dist="38100" dir="2700000" algn="tl" rotWithShape="0">
              <a:prstClr val="black">
                <a:alpha val="40000"/>
              </a:prstClr>
            </a:outerShdw>
          </a:effectLst>
        </p:spPr>
        <p:txBody>
          <a:bodyPr lIns="144000" tIns="720000" rIns="144000" bIns="144000"/>
          <a:lstStyle>
            <a:lvl1pPr marL="0" indent="0" algn="ctr">
              <a:buNone/>
              <a:defRPr sz="2000">
                <a:solidFill>
                  <a:schemeClr val="accent3"/>
                </a:solidFill>
              </a:defRPr>
            </a:lvl1pPr>
          </a:lstStyle>
          <a:p>
            <a:pPr lvl="0"/>
            <a:r>
              <a:rPr lang="fi-FI"/>
              <a:t>Muokkaa tekstin perustyylejä napsauttamalla</a:t>
            </a:r>
          </a:p>
          <a:p>
            <a:pPr lvl="1"/>
            <a:r>
              <a:rPr lang="fi-FI"/>
              <a:t>toinen taso</a:t>
            </a:r>
          </a:p>
        </p:txBody>
      </p:sp>
      <p:sp>
        <p:nvSpPr>
          <p:cNvPr id="11" name="Tekstin paikkamerkki 10">
            <a:extLst>
              <a:ext uri="{FF2B5EF4-FFF2-40B4-BE49-F238E27FC236}">
                <a16:creationId xmlns:a16="http://schemas.microsoft.com/office/drawing/2014/main" id="{92C9D194-7D02-4F85-ABAE-D1FF7654F981}"/>
              </a:ext>
            </a:extLst>
          </p:cNvPr>
          <p:cNvSpPr>
            <a:spLocks noGrp="1"/>
          </p:cNvSpPr>
          <p:nvPr>
            <p:ph type="body" sz="quarter" idx="15"/>
          </p:nvPr>
        </p:nvSpPr>
        <p:spPr>
          <a:xfrm>
            <a:off x="1099321" y="4672011"/>
            <a:ext cx="2430508" cy="1114425"/>
          </a:xfrm>
        </p:spPr>
        <p:txBody>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16" name="Tekstin paikkamerkki 8">
            <a:extLst>
              <a:ext uri="{FF2B5EF4-FFF2-40B4-BE49-F238E27FC236}">
                <a16:creationId xmlns:a16="http://schemas.microsoft.com/office/drawing/2014/main" id="{E25D87A0-A455-4C1C-976A-3E0C00B8D428}"/>
              </a:ext>
            </a:extLst>
          </p:cNvPr>
          <p:cNvSpPr>
            <a:spLocks noGrp="1"/>
          </p:cNvSpPr>
          <p:nvPr>
            <p:ph type="body" sz="quarter" idx="17"/>
          </p:nvPr>
        </p:nvSpPr>
        <p:spPr>
          <a:xfrm>
            <a:off x="4543426" y="3057525"/>
            <a:ext cx="2952750" cy="2925763"/>
          </a:xfrm>
          <a:prstGeom prst="roundRect">
            <a:avLst>
              <a:gd name="adj" fmla="val 4167"/>
            </a:avLst>
          </a:prstGeom>
          <a:solidFill>
            <a:schemeClr val="bg1"/>
          </a:solidFill>
          <a:effectLst>
            <a:outerShdw blurRad="177800" dist="38100" dir="2700000" algn="tl" rotWithShape="0">
              <a:prstClr val="black">
                <a:alpha val="40000"/>
              </a:prstClr>
            </a:outerShdw>
          </a:effectLst>
        </p:spPr>
        <p:txBody>
          <a:bodyPr lIns="144000" tIns="720000" rIns="144000" bIns="144000"/>
          <a:lstStyle>
            <a:lvl1pPr marL="0" indent="0" algn="ctr">
              <a:buNone/>
              <a:defRPr sz="2000">
                <a:solidFill>
                  <a:schemeClr val="accent3"/>
                </a:solidFill>
              </a:defRPr>
            </a:lvl1pPr>
          </a:lstStyle>
          <a:p>
            <a:pPr lvl="0"/>
            <a:r>
              <a:rPr lang="fi-FI"/>
              <a:t>Muokkaa tekstin perustyylejä napsauttamalla</a:t>
            </a:r>
          </a:p>
          <a:p>
            <a:pPr lvl="1"/>
            <a:r>
              <a:rPr lang="fi-FI"/>
              <a:t>toinen taso</a:t>
            </a:r>
          </a:p>
        </p:txBody>
      </p:sp>
      <p:sp>
        <p:nvSpPr>
          <p:cNvPr id="17" name="Tekstin paikkamerkki 10">
            <a:extLst>
              <a:ext uri="{FF2B5EF4-FFF2-40B4-BE49-F238E27FC236}">
                <a16:creationId xmlns:a16="http://schemas.microsoft.com/office/drawing/2014/main" id="{483F6025-EAF4-40FC-B144-DB9B5367C2F2}"/>
              </a:ext>
            </a:extLst>
          </p:cNvPr>
          <p:cNvSpPr>
            <a:spLocks noGrp="1"/>
          </p:cNvSpPr>
          <p:nvPr>
            <p:ph type="body" sz="quarter" idx="18"/>
          </p:nvPr>
        </p:nvSpPr>
        <p:spPr>
          <a:xfrm>
            <a:off x="4804547" y="4683124"/>
            <a:ext cx="2430508" cy="1114425"/>
          </a:xfrm>
        </p:spPr>
        <p:txBody>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18" name="Tekstin paikkamerkki 8">
            <a:extLst>
              <a:ext uri="{FF2B5EF4-FFF2-40B4-BE49-F238E27FC236}">
                <a16:creationId xmlns:a16="http://schemas.microsoft.com/office/drawing/2014/main" id="{3A28B453-CC89-4401-A5DC-7CA616E52C53}"/>
              </a:ext>
            </a:extLst>
          </p:cNvPr>
          <p:cNvSpPr>
            <a:spLocks noGrp="1"/>
          </p:cNvSpPr>
          <p:nvPr>
            <p:ph type="body" sz="quarter" idx="19"/>
          </p:nvPr>
        </p:nvSpPr>
        <p:spPr>
          <a:xfrm>
            <a:off x="8248652" y="3057525"/>
            <a:ext cx="2952750" cy="2925763"/>
          </a:xfrm>
          <a:prstGeom prst="roundRect">
            <a:avLst>
              <a:gd name="adj" fmla="val 4167"/>
            </a:avLst>
          </a:prstGeom>
          <a:solidFill>
            <a:schemeClr val="bg1"/>
          </a:solidFill>
          <a:effectLst>
            <a:outerShdw blurRad="177800" dist="38100" dir="2700000" algn="tl" rotWithShape="0">
              <a:prstClr val="black">
                <a:alpha val="40000"/>
              </a:prstClr>
            </a:outerShdw>
          </a:effectLst>
        </p:spPr>
        <p:txBody>
          <a:bodyPr lIns="144000" tIns="720000" rIns="144000" bIns="144000"/>
          <a:lstStyle>
            <a:lvl1pPr marL="0" indent="0" algn="ctr">
              <a:buNone/>
              <a:defRPr sz="2000">
                <a:solidFill>
                  <a:schemeClr val="accent3"/>
                </a:solidFill>
              </a:defRPr>
            </a:lvl1pPr>
          </a:lstStyle>
          <a:p>
            <a:pPr lvl="0"/>
            <a:r>
              <a:rPr lang="fi-FI"/>
              <a:t>Muokkaa tekstin perustyylejä napsauttamalla</a:t>
            </a:r>
          </a:p>
          <a:p>
            <a:pPr lvl="1"/>
            <a:r>
              <a:rPr lang="fi-FI"/>
              <a:t>toinen taso</a:t>
            </a:r>
          </a:p>
        </p:txBody>
      </p:sp>
      <p:sp>
        <p:nvSpPr>
          <p:cNvPr id="19" name="Tekstin paikkamerkki 10">
            <a:extLst>
              <a:ext uri="{FF2B5EF4-FFF2-40B4-BE49-F238E27FC236}">
                <a16:creationId xmlns:a16="http://schemas.microsoft.com/office/drawing/2014/main" id="{424056B5-16AD-46C6-A163-B9656A7A7603}"/>
              </a:ext>
            </a:extLst>
          </p:cNvPr>
          <p:cNvSpPr>
            <a:spLocks noGrp="1"/>
          </p:cNvSpPr>
          <p:nvPr>
            <p:ph type="body" sz="quarter" idx="20"/>
          </p:nvPr>
        </p:nvSpPr>
        <p:spPr>
          <a:xfrm>
            <a:off x="8509773" y="4683124"/>
            <a:ext cx="2430508" cy="1114425"/>
          </a:xfrm>
        </p:spPr>
        <p:txBody>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pic>
        <p:nvPicPr>
          <p:cNvPr id="29" name="Kuva 28">
            <a:extLst>
              <a:ext uri="{FF2B5EF4-FFF2-40B4-BE49-F238E27FC236}">
                <a16:creationId xmlns:a16="http://schemas.microsoft.com/office/drawing/2014/main" id="{337D717D-563B-484E-B5E0-5CD6C3F9C40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30" name="Päivämäärän paikkamerkki 3">
            <a:extLst>
              <a:ext uri="{FF2B5EF4-FFF2-40B4-BE49-F238E27FC236}">
                <a16:creationId xmlns:a16="http://schemas.microsoft.com/office/drawing/2014/main" id="{8B8C01B9-D0AE-4FB0-9F49-4C2D47906A06}"/>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32" name="Dian numeron paikkamerkki 5">
            <a:extLst>
              <a:ext uri="{FF2B5EF4-FFF2-40B4-BE49-F238E27FC236}">
                <a16:creationId xmlns:a16="http://schemas.microsoft.com/office/drawing/2014/main" id="{D990B713-0525-4EC9-9DCD-9BA0C7C78F1D}"/>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33" name="Alatunnisteen paikkamerkki 4">
            <a:extLst>
              <a:ext uri="{FF2B5EF4-FFF2-40B4-BE49-F238E27FC236}">
                <a16:creationId xmlns:a16="http://schemas.microsoft.com/office/drawing/2014/main" id="{154ECEF0-F796-4674-A439-8D83BDAA214C}"/>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100895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Teksti + 1 Kuva (muot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8" y="558800"/>
            <a:ext cx="5980111" cy="1498599"/>
          </a:xfrm>
        </p:spPr>
        <p:txBody>
          <a:bodyPr anchor="ctr">
            <a:normAutofit/>
          </a:bodyPr>
          <a:lstStyle>
            <a:lvl1pPr>
              <a:lnSpc>
                <a:spcPct val="100000"/>
              </a:lnSpc>
              <a:defRPr sz="44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839789" y="2057399"/>
            <a:ext cx="5980110" cy="4143375"/>
          </a:xfrm>
        </p:spPr>
        <p:txBody>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8" name="Kuvan paikkamerkki 27">
            <a:extLst>
              <a:ext uri="{FF2B5EF4-FFF2-40B4-BE49-F238E27FC236}">
                <a16:creationId xmlns:a16="http://schemas.microsoft.com/office/drawing/2014/main" id="{4905EAD9-C1E6-4DE8-BE51-BAA3DFD86053}"/>
              </a:ext>
            </a:extLst>
          </p:cNvPr>
          <p:cNvSpPr>
            <a:spLocks noGrp="1" noChangeAspect="1"/>
          </p:cNvSpPr>
          <p:nvPr>
            <p:ph type="pic" sz="quarter" idx="16"/>
          </p:nvPr>
        </p:nvSpPr>
        <p:spPr>
          <a:xfrm>
            <a:off x="7543800" y="85639"/>
            <a:ext cx="6358175" cy="6397661"/>
          </a:xfrm>
          <a:custGeom>
            <a:avLst/>
            <a:gdLst>
              <a:gd name="connsiteX0" fmla="*/ 2051916 w 3588326"/>
              <a:gd name="connsiteY0" fmla="*/ 74 h 3610610"/>
              <a:gd name="connsiteX1" fmla="*/ 2477951 w 3588326"/>
              <a:gd name="connsiteY1" fmla="*/ 236054 h 3610610"/>
              <a:gd name="connsiteX2" fmla="*/ 3499575 w 3588326"/>
              <a:gd name="connsiteY2" fmla="*/ 1793819 h 3610610"/>
              <a:gd name="connsiteX3" fmla="*/ 3578729 w 3588326"/>
              <a:gd name="connsiteY3" fmla="*/ 1986165 h 3610610"/>
              <a:gd name="connsiteX4" fmla="*/ 3588326 w 3588326"/>
              <a:gd name="connsiteY4" fmla="*/ 2086790 h 3610610"/>
              <a:gd name="connsiteX5" fmla="*/ 3588326 w 3588326"/>
              <a:gd name="connsiteY5" fmla="*/ 2086791 h 3610610"/>
              <a:gd name="connsiteX6" fmla="*/ 3578729 w 3588326"/>
              <a:gd name="connsiteY6" fmla="*/ 2186427 h 3610610"/>
              <a:gd name="connsiteX7" fmla="*/ 3360261 w 3588326"/>
              <a:gd name="connsiteY7" fmla="*/ 2515710 h 3610610"/>
              <a:gd name="connsiteX8" fmla="*/ 1827827 w 3588326"/>
              <a:gd name="connsiteY8" fmla="*/ 3524669 h 3610610"/>
              <a:gd name="connsiteX9" fmla="*/ 1110156 w 3588326"/>
              <a:gd name="connsiteY9" fmla="*/ 3372693 h 3610610"/>
              <a:gd name="connsiteX10" fmla="*/ 88533 w 3588326"/>
              <a:gd name="connsiteY10" fmla="*/ 1814928 h 3610610"/>
              <a:gd name="connsiteX11" fmla="*/ 232066 w 3588326"/>
              <a:gd name="connsiteY11" fmla="*/ 1093035 h 3610610"/>
              <a:gd name="connsiteX12" fmla="*/ 1760280 w 3588326"/>
              <a:gd name="connsiteY12" fmla="*/ 84076 h 3610610"/>
              <a:gd name="connsiteX13" fmla="*/ 2051916 w 3588326"/>
              <a:gd name="connsiteY13" fmla="*/ 74 h 36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8326" h="3610610">
                <a:moveTo>
                  <a:pt x="2051916" y="74"/>
                </a:moveTo>
                <a:cubicBezTo>
                  <a:pt x="2218389" y="2877"/>
                  <a:pt x="2380326" y="85659"/>
                  <a:pt x="2477951" y="236054"/>
                </a:cubicBezTo>
                <a:lnTo>
                  <a:pt x="3499575" y="1793819"/>
                </a:lnTo>
                <a:cubicBezTo>
                  <a:pt x="3539680" y="1853977"/>
                  <a:pt x="3565801" y="1919412"/>
                  <a:pt x="3578729" y="1986165"/>
                </a:cubicBezTo>
                <a:lnTo>
                  <a:pt x="3588326" y="2086790"/>
                </a:lnTo>
                <a:lnTo>
                  <a:pt x="3588326" y="2086791"/>
                </a:lnTo>
                <a:lnTo>
                  <a:pt x="3578729" y="2186427"/>
                </a:lnTo>
                <a:cubicBezTo>
                  <a:pt x="3553399" y="2317296"/>
                  <a:pt x="3478466" y="2437611"/>
                  <a:pt x="3360261" y="2515710"/>
                </a:cubicBezTo>
                <a:lnTo>
                  <a:pt x="1827827" y="3524669"/>
                </a:lnTo>
                <a:cubicBezTo>
                  <a:pt x="1591418" y="3685089"/>
                  <a:pt x="1270576" y="3613322"/>
                  <a:pt x="1110156" y="3372693"/>
                </a:cubicBezTo>
                <a:lnTo>
                  <a:pt x="88533" y="1814928"/>
                </a:lnTo>
                <a:cubicBezTo>
                  <a:pt x="-71887" y="1574297"/>
                  <a:pt x="-8565" y="1249235"/>
                  <a:pt x="232066" y="1093035"/>
                </a:cubicBezTo>
                <a:lnTo>
                  <a:pt x="1760280" y="84076"/>
                </a:lnTo>
                <a:cubicBezTo>
                  <a:pt x="1850517" y="25502"/>
                  <a:pt x="1952033" y="-1609"/>
                  <a:pt x="2051916" y="74"/>
                </a:cubicBezTo>
                <a:close/>
              </a:path>
            </a:pathLst>
          </a:custGeom>
          <a:solidFill>
            <a:schemeClr val="bg1">
              <a:lumMod val="95000"/>
            </a:schemeClr>
          </a:solidFill>
        </p:spPr>
        <p:txBody>
          <a:bodyPr wrap="square">
            <a:noAutofit/>
          </a:bodyPr>
          <a:lstStyle/>
          <a:p>
            <a:r>
              <a:rPr lang="fi-FI"/>
              <a:t>Lisää kuva napsauttamalla kuvaketta</a:t>
            </a:r>
            <a:endParaRPr lang="fi-FI" dirty="0"/>
          </a:p>
        </p:txBody>
      </p:sp>
      <p:pic>
        <p:nvPicPr>
          <p:cNvPr id="16" name="Kuva 15">
            <a:extLst>
              <a:ext uri="{FF2B5EF4-FFF2-40B4-BE49-F238E27FC236}">
                <a16:creationId xmlns:a16="http://schemas.microsoft.com/office/drawing/2014/main" id="{F51DBCBE-1FCA-4BEF-AE89-6F35F217582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7" name="Päivämäärän paikkamerkki 3">
            <a:extLst>
              <a:ext uri="{FF2B5EF4-FFF2-40B4-BE49-F238E27FC236}">
                <a16:creationId xmlns:a16="http://schemas.microsoft.com/office/drawing/2014/main" id="{00652708-8FF8-4483-92B8-7884A814B34B}"/>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9" name="Dian numeron paikkamerkki 5">
            <a:extLst>
              <a:ext uri="{FF2B5EF4-FFF2-40B4-BE49-F238E27FC236}">
                <a16:creationId xmlns:a16="http://schemas.microsoft.com/office/drawing/2014/main" id="{FB396018-59AF-4EC5-A1E8-D4ECA551E38B}"/>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B579CC2D-6DF8-4203-A33A-8F90743C08B6}"/>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3732087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Teksti + 2 Kuvaa (muot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8" y="558800"/>
            <a:ext cx="5980111" cy="1498599"/>
          </a:xfrm>
        </p:spPr>
        <p:txBody>
          <a:bodyPr anchor="ctr">
            <a:normAutofit/>
          </a:bodyPr>
          <a:lstStyle>
            <a:lvl1pPr>
              <a:lnSpc>
                <a:spcPct val="100000"/>
              </a:lnSpc>
              <a:defRPr sz="44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839789" y="2057399"/>
            <a:ext cx="3808412" cy="4143375"/>
          </a:xfrm>
        </p:spPr>
        <p:txBody>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8" name="Kuvan paikkamerkki 27">
            <a:extLst>
              <a:ext uri="{FF2B5EF4-FFF2-40B4-BE49-F238E27FC236}">
                <a16:creationId xmlns:a16="http://schemas.microsoft.com/office/drawing/2014/main" id="{4905EAD9-C1E6-4DE8-BE51-BAA3DFD86053}"/>
              </a:ext>
            </a:extLst>
          </p:cNvPr>
          <p:cNvSpPr>
            <a:spLocks noGrp="1" noChangeAspect="1"/>
          </p:cNvSpPr>
          <p:nvPr>
            <p:ph type="pic" sz="quarter" idx="16"/>
          </p:nvPr>
        </p:nvSpPr>
        <p:spPr>
          <a:xfrm>
            <a:off x="7543800" y="85639"/>
            <a:ext cx="6358175" cy="6397661"/>
          </a:xfrm>
          <a:custGeom>
            <a:avLst/>
            <a:gdLst>
              <a:gd name="connsiteX0" fmla="*/ 2051916 w 3588326"/>
              <a:gd name="connsiteY0" fmla="*/ 74 h 3610610"/>
              <a:gd name="connsiteX1" fmla="*/ 2477951 w 3588326"/>
              <a:gd name="connsiteY1" fmla="*/ 236054 h 3610610"/>
              <a:gd name="connsiteX2" fmla="*/ 3499575 w 3588326"/>
              <a:gd name="connsiteY2" fmla="*/ 1793819 h 3610610"/>
              <a:gd name="connsiteX3" fmla="*/ 3578729 w 3588326"/>
              <a:gd name="connsiteY3" fmla="*/ 1986165 h 3610610"/>
              <a:gd name="connsiteX4" fmla="*/ 3588326 w 3588326"/>
              <a:gd name="connsiteY4" fmla="*/ 2086790 h 3610610"/>
              <a:gd name="connsiteX5" fmla="*/ 3588326 w 3588326"/>
              <a:gd name="connsiteY5" fmla="*/ 2086791 h 3610610"/>
              <a:gd name="connsiteX6" fmla="*/ 3578729 w 3588326"/>
              <a:gd name="connsiteY6" fmla="*/ 2186427 h 3610610"/>
              <a:gd name="connsiteX7" fmla="*/ 3360261 w 3588326"/>
              <a:gd name="connsiteY7" fmla="*/ 2515710 h 3610610"/>
              <a:gd name="connsiteX8" fmla="*/ 1827827 w 3588326"/>
              <a:gd name="connsiteY8" fmla="*/ 3524669 h 3610610"/>
              <a:gd name="connsiteX9" fmla="*/ 1110156 w 3588326"/>
              <a:gd name="connsiteY9" fmla="*/ 3372693 h 3610610"/>
              <a:gd name="connsiteX10" fmla="*/ 88533 w 3588326"/>
              <a:gd name="connsiteY10" fmla="*/ 1814928 h 3610610"/>
              <a:gd name="connsiteX11" fmla="*/ 232066 w 3588326"/>
              <a:gd name="connsiteY11" fmla="*/ 1093035 h 3610610"/>
              <a:gd name="connsiteX12" fmla="*/ 1760280 w 3588326"/>
              <a:gd name="connsiteY12" fmla="*/ 84076 h 3610610"/>
              <a:gd name="connsiteX13" fmla="*/ 2051916 w 3588326"/>
              <a:gd name="connsiteY13" fmla="*/ 74 h 36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8326" h="3610610">
                <a:moveTo>
                  <a:pt x="2051916" y="74"/>
                </a:moveTo>
                <a:cubicBezTo>
                  <a:pt x="2218389" y="2877"/>
                  <a:pt x="2380326" y="85659"/>
                  <a:pt x="2477951" y="236054"/>
                </a:cubicBezTo>
                <a:lnTo>
                  <a:pt x="3499575" y="1793819"/>
                </a:lnTo>
                <a:cubicBezTo>
                  <a:pt x="3539680" y="1853977"/>
                  <a:pt x="3565801" y="1919412"/>
                  <a:pt x="3578729" y="1986165"/>
                </a:cubicBezTo>
                <a:lnTo>
                  <a:pt x="3588326" y="2086790"/>
                </a:lnTo>
                <a:lnTo>
                  <a:pt x="3588326" y="2086791"/>
                </a:lnTo>
                <a:lnTo>
                  <a:pt x="3578729" y="2186427"/>
                </a:lnTo>
                <a:cubicBezTo>
                  <a:pt x="3553399" y="2317296"/>
                  <a:pt x="3478466" y="2437611"/>
                  <a:pt x="3360261" y="2515710"/>
                </a:cubicBezTo>
                <a:lnTo>
                  <a:pt x="1827827" y="3524669"/>
                </a:lnTo>
                <a:cubicBezTo>
                  <a:pt x="1591418" y="3685089"/>
                  <a:pt x="1270576" y="3613322"/>
                  <a:pt x="1110156" y="3372693"/>
                </a:cubicBezTo>
                <a:lnTo>
                  <a:pt x="88533" y="1814928"/>
                </a:lnTo>
                <a:cubicBezTo>
                  <a:pt x="-71887" y="1574297"/>
                  <a:pt x="-8565" y="1249235"/>
                  <a:pt x="232066" y="1093035"/>
                </a:cubicBezTo>
                <a:lnTo>
                  <a:pt x="1760280" y="84076"/>
                </a:lnTo>
                <a:cubicBezTo>
                  <a:pt x="1850517" y="25502"/>
                  <a:pt x="1952033" y="-1609"/>
                  <a:pt x="2051916" y="74"/>
                </a:cubicBezTo>
                <a:close/>
              </a:path>
            </a:pathLst>
          </a:custGeom>
          <a:solidFill>
            <a:schemeClr val="bg1">
              <a:lumMod val="95000"/>
            </a:schemeClr>
          </a:solidFill>
        </p:spPr>
        <p:txBody>
          <a:bodyPr wrap="square">
            <a:noAutofit/>
          </a:bodyPr>
          <a:lstStyle/>
          <a:p>
            <a:r>
              <a:rPr lang="fi-FI"/>
              <a:t>Lisää kuva napsauttamalla kuvaketta</a:t>
            </a:r>
            <a:endParaRPr lang="fi-FI" dirty="0"/>
          </a:p>
        </p:txBody>
      </p:sp>
      <p:sp>
        <p:nvSpPr>
          <p:cNvPr id="29" name="Kuvan paikkamerkki 28">
            <a:extLst>
              <a:ext uri="{FF2B5EF4-FFF2-40B4-BE49-F238E27FC236}">
                <a16:creationId xmlns:a16="http://schemas.microsoft.com/office/drawing/2014/main" id="{B765030A-6CF2-44A9-8562-C67CE8F637E1}"/>
              </a:ext>
            </a:extLst>
          </p:cNvPr>
          <p:cNvSpPr>
            <a:spLocks noGrp="1" noChangeAspect="1"/>
          </p:cNvSpPr>
          <p:nvPr>
            <p:ph type="pic" sz="quarter" idx="17"/>
          </p:nvPr>
        </p:nvSpPr>
        <p:spPr>
          <a:xfrm>
            <a:off x="4803488" y="2872691"/>
            <a:ext cx="3588326" cy="3610610"/>
          </a:xfrm>
          <a:custGeom>
            <a:avLst/>
            <a:gdLst>
              <a:gd name="connsiteX0" fmla="*/ 2051916 w 3588326"/>
              <a:gd name="connsiteY0" fmla="*/ 74 h 3610610"/>
              <a:gd name="connsiteX1" fmla="*/ 2477951 w 3588326"/>
              <a:gd name="connsiteY1" fmla="*/ 236054 h 3610610"/>
              <a:gd name="connsiteX2" fmla="*/ 3499575 w 3588326"/>
              <a:gd name="connsiteY2" fmla="*/ 1793819 h 3610610"/>
              <a:gd name="connsiteX3" fmla="*/ 3578729 w 3588326"/>
              <a:gd name="connsiteY3" fmla="*/ 1986165 h 3610610"/>
              <a:gd name="connsiteX4" fmla="*/ 3588326 w 3588326"/>
              <a:gd name="connsiteY4" fmla="*/ 2086790 h 3610610"/>
              <a:gd name="connsiteX5" fmla="*/ 3588326 w 3588326"/>
              <a:gd name="connsiteY5" fmla="*/ 2086791 h 3610610"/>
              <a:gd name="connsiteX6" fmla="*/ 3578729 w 3588326"/>
              <a:gd name="connsiteY6" fmla="*/ 2186427 h 3610610"/>
              <a:gd name="connsiteX7" fmla="*/ 3360261 w 3588326"/>
              <a:gd name="connsiteY7" fmla="*/ 2515710 h 3610610"/>
              <a:gd name="connsiteX8" fmla="*/ 1827827 w 3588326"/>
              <a:gd name="connsiteY8" fmla="*/ 3524669 h 3610610"/>
              <a:gd name="connsiteX9" fmla="*/ 1110156 w 3588326"/>
              <a:gd name="connsiteY9" fmla="*/ 3372693 h 3610610"/>
              <a:gd name="connsiteX10" fmla="*/ 88533 w 3588326"/>
              <a:gd name="connsiteY10" fmla="*/ 1814928 h 3610610"/>
              <a:gd name="connsiteX11" fmla="*/ 232066 w 3588326"/>
              <a:gd name="connsiteY11" fmla="*/ 1093035 h 3610610"/>
              <a:gd name="connsiteX12" fmla="*/ 1760280 w 3588326"/>
              <a:gd name="connsiteY12" fmla="*/ 84076 h 3610610"/>
              <a:gd name="connsiteX13" fmla="*/ 2051916 w 3588326"/>
              <a:gd name="connsiteY13" fmla="*/ 74 h 36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8326" h="3610610">
                <a:moveTo>
                  <a:pt x="2051916" y="74"/>
                </a:moveTo>
                <a:cubicBezTo>
                  <a:pt x="2218389" y="2877"/>
                  <a:pt x="2380326" y="85659"/>
                  <a:pt x="2477951" y="236054"/>
                </a:cubicBezTo>
                <a:lnTo>
                  <a:pt x="3499575" y="1793819"/>
                </a:lnTo>
                <a:cubicBezTo>
                  <a:pt x="3539680" y="1853977"/>
                  <a:pt x="3565801" y="1919412"/>
                  <a:pt x="3578729" y="1986165"/>
                </a:cubicBezTo>
                <a:lnTo>
                  <a:pt x="3588326" y="2086790"/>
                </a:lnTo>
                <a:lnTo>
                  <a:pt x="3588326" y="2086791"/>
                </a:lnTo>
                <a:lnTo>
                  <a:pt x="3578729" y="2186427"/>
                </a:lnTo>
                <a:cubicBezTo>
                  <a:pt x="3553399" y="2317296"/>
                  <a:pt x="3478466" y="2437611"/>
                  <a:pt x="3360261" y="2515710"/>
                </a:cubicBezTo>
                <a:lnTo>
                  <a:pt x="1827827" y="3524669"/>
                </a:lnTo>
                <a:cubicBezTo>
                  <a:pt x="1591418" y="3685089"/>
                  <a:pt x="1270576" y="3613322"/>
                  <a:pt x="1110156" y="3372693"/>
                </a:cubicBezTo>
                <a:lnTo>
                  <a:pt x="88533" y="1814928"/>
                </a:lnTo>
                <a:cubicBezTo>
                  <a:pt x="-71887" y="1574297"/>
                  <a:pt x="-8565" y="1249235"/>
                  <a:pt x="232066" y="1093035"/>
                </a:cubicBezTo>
                <a:lnTo>
                  <a:pt x="1760280" y="84076"/>
                </a:lnTo>
                <a:cubicBezTo>
                  <a:pt x="1850517" y="25502"/>
                  <a:pt x="1952033" y="-1609"/>
                  <a:pt x="2051916" y="74"/>
                </a:cubicBezTo>
                <a:close/>
              </a:path>
            </a:pathLst>
          </a:custGeom>
          <a:solidFill>
            <a:schemeClr val="bg1">
              <a:lumMod val="95000"/>
            </a:schemeClr>
          </a:solidFill>
        </p:spPr>
        <p:txBody>
          <a:bodyPr wrap="square">
            <a:noAutofit/>
          </a:bodyPr>
          <a:lstStyle/>
          <a:p>
            <a:r>
              <a:rPr lang="fi-FI"/>
              <a:t>Lisää kuva napsauttamalla kuvaketta</a:t>
            </a:r>
            <a:endParaRPr lang="fi-FI" dirty="0"/>
          </a:p>
        </p:txBody>
      </p:sp>
      <p:pic>
        <p:nvPicPr>
          <p:cNvPr id="17" name="Kuva 16">
            <a:extLst>
              <a:ext uri="{FF2B5EF4-FFF2-40B4-BE49-F238E27FC236}">
                <a16:creationId xmlns:a16="http://schemas.microsoft.com/office/drawing/2014/main" id="{AB914119-61BC-4EB0-95FD-6E735241436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8" name="Päivämäärän paikkamerkki 3">
            <a:extLst>
              <a:ext uri="{FF2B5EF4-FFF2-40B4-BE49-F238E27FC236}">
                <a16:creationId xmlns:a16="http://schemas.microsoft.com/office/drawing/2014/main" id="{69764465-2361-4F76-94E0-561A35AC282B}"/>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20" name="Dian numeron paikkamerkki 5">
            <a:extLst>
              <a:ext uri="{FF2B5EF4-FFF2-40B4-BE49-F238E27FC236}">
                <a16:creationId xmlns:a16="http://schemas.microsoft.com/office/drawing/2014/main" id="{745FF23F-C00C-402E-8BFC-1B2690CB6A2E}"/>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1" name="Alatunnisteen paikkamerkki 4">
            <a:extLst>
              <a:ext uri="{FF2B5EF4-FFF2-40B4-BE49-F238E27FC236}">
                <a16:creationId xmlns:a16="http://schemas.microsoft.com/office/drawing/2014/main" id="{1806A644-768F-4CBF-B055-6CD99CF0AC45}"/>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133403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 Teksti + 1 Kuva (neli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839788" y="549274"/>
            <a:ext cx="4533899" cy="946151"/>
          </a:xfrm>
        </p:spPr>
        <p:txBody>
          <a:bodyPr anchor="t">
            <a:noAutofit/>
          </a:bodyPr>
          <a:lstStyle>
            <a:lvl1pPr>
              <a:lnSpc>
                <a:spcPct val="100000"/>
              </a:lnSpc>
              <a:defRPr sz="28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839789" y="1495425"/>
            <a:ext cx="4533900" cy="4705349"/>
          </a:xfrm>
        </p:spPr>
        <p:txBody>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5373688" y="549274"/>
            <a:ext cx="5978525" cy="5651501"/>
          </a:xfrm>
          <a:prstGeom prst="roundRect">
            <a:avLst>
              <a:gd name="adj" fmla="val 1495"/>
            </a:avLst>
          </a:prstGeom>
          <a:solidFill>
            <a:schemeClr val="bg1">
              <a:lumMod val="95000"/>
            </a:schemeClr>
          </a:solidFill>
        </p:spPr>
        <p:txBody>
          <a:bodyPr/>
          <a:lstStyle/>
          <a:p>
            <a:r>
              <a:rPr lang="fi-FI"/>
              <a:t>Lisää kuva napsauttamalla kuvaketta</a:t>
            </a:r>
            <a:endParaRPr lang="en-GB"/>
          </a:p>
        </p:txBody>
      </p:sp>
      <p:pic>
        <p:nvPicPr>
          <p:cNvPr id="16" name="Kuva 15">
            <a:extLst>
              <a:ext uri="{FF2B5EF4-FFF2-40B4-BE49-F238E27FC236}">
                <a16:creationId xmlns:a16="http://schemas.microsoft.com/office/drawing/2014/main" id="{FB50038F-1ADB-4A19-AF2E-2511ECC04E3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7" name="Päivämäärän paikkamerkki 3">
            <a:extLst>
              <a:ext uri="{FF2B5EF4-FFF2-40B4-BE49-F238E27FC236}">
                <a16:creationId xmlns:a16="http://schemas.microsoft.com/office/drawing/2014/main" id="{D5B3832E-71CF-4C19-8B2E-D5FB4A06B6EA}"/>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9" name="Dian numeron paikkamerkki 5">
            <a:extLst>
              <a:ext uri="{FF2B5EF4-FFF2-40B4-BE49-F238E27FC236}">
                <a16:creationId xmlns:a16="http://schemas.microsoft.com/office/drawing/2014/main" id="{42A81414-D774-4E16-A2AD-7307217D085B}"/>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1C5CC6F3-E3F7-40AB-8C6E-4297250F347E}"/>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972403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 Teksti + 1 Kuva, koko 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1297075" y="4131467"/>
            <a:ext cx="2865437" cy="941428"/>
          </a:xfrm>
          <a:prstGeom prst="roundRect">
            <a:avLst>
              <a:gd name="adj" fmla="val 6859"/>
            </a:avLst>
          </a:prstGeom>
          <a:solidFill>
            <a:schemeClr val="bg1"/>
          </a:solidFill>
        </p:spPr>
        <p:txBody>
          <a:bodyPr wrap="square" lIns="144000" tIns="144000" rIns="144000" bIns="144000" anchor="t">
            <a:spAutoFit/>
          </a:bodyPr>
          <a:lstStyle>
            <a:lvl1pPr>
              <a:lnSpc>
                <a:spcPct val="100000"/>
              </a:lnSpc>
              <a:defRPr sz="2000">
                <a:solidFill>
                  <a:schemeClr val="accent3"/>
                </a:solidFill>
              </a:defRPr>
            </a:lvl1pPr>
          </a:lstStyle>
          <a:p>
            <a:r>
              <a:rPr lang="fi-FI"/>
              <a:t>Muokkaa ots. perustyyl. napsautt.</a:t>
            </a:r>
            <a:endParaRPr lang="fi-FI" dirty="0"/>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344576" y="352426"/>
            <a:ext cx="11580724" cy="5848350"/>
          </a:xfrm>
          <a:prstGeom prst="roundRect">
            <a:avLst>
              <a:gd name="adj" fmla="val 1495"/>
            </a:avLst>
          </a:prstGeom>
          <a:solidFill>
            <a:schemeClr val="bg1">
              <a:lumMod val="95000"/>
            </a:schemeClr>
          </a:solidFill>
        </p:spPr>
        <p:txBody>
          <a:bodyPr/>
          <a:lstStyle/>
          <a:p>
            <a:r>
              <a:rPr lang="fi-FI"/>
              <a:t>Lisää kuva napsauttamalla kuvaketta</a:t>
            </a:r>
            <a:endParaRPr lang="en-GB"/>
          </a:p>
        </p:txBody>
      </p:sp>
      <p:pic>
        <p:nvPicPr>
          <p:cNvPr id="15" name="Kuva 14">
            <a:extLst>
              <a:ext uri="{FF2B5EF4-FFF2-40B4-BE49-F238E27FC236}">
                <a16:creationId xmlns:a16="http://schemas.microsoft.com/office/drawing/2014/main" id="{E405B57E-DBC9-4852-B2B3-A3B50E96784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6" name="Päivämäärän paikkamerkki 3">
            <a:extLst>
              <a:ext uri="{FF2B5EF4-FFF2-40B4-BE49-F238E27FC236}">
                <a16:creationId xmlns:a16="http://schemas.microsoft.com/office/drawing/2014/main" id="{B40F63C0-460A-4075-A1A2-2B48586E812E}"/>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8" name="Dian numeron paikkamerkki 5">
            <a:extLst>
              <a:ext uri="{FF2B5EF4-FFF2-40B4-BE49-F238E27FC236}">
                <a16:creationId xmlns:a16="http://schemas.microsoft.com/office/drawing/2014/main" id="{6604D4C0-8E84-4A19-968C-1B0019F09F29}"/>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19" name="Alatunnisteen paikkamerkki 4">
            <a:extLst>
              <a:ext uri="{FF2B5EF4-FFF2-40B4-BE49-F238E27FC236}">
                <a16:creationId xmlns:a16="http://schemas.microsoft.com/office/drawing/2014/main" id="{73639AE1-074E-4F2F-A132-D7EBC58F88B1}"/>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1226641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 Teksti + 2 Kuva, koko 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4714874" y="3491016"/>
            <a:ext cx="4533899" cy="627534"/>
          </a:xfrm>
          <a:prstGeom prst="roundRect">
            <a:avLst>
              <a:gd name="adj" fmla="val 8695"/>
            </a:avLst>
          </a:prstGeom>
          <a:solidFill>
            <a:schemeClr val="bg1"/>
          </a:solidFill>
        </p:spPr>
        <p:txBody>
          <a:bodyPr lIns="144000" tIns="144000" rIns="144000" bIns="144000" anchor="t">
            <a:spAutoFit/>
          </a:bodyPr>
          <a:lstStyle>
            <a:lvl1pPr>
              <a:lnSpc>
                <a:spcPct val="100000"/>
              </a:lnSpc>
              <a:defRPr sz="20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4714875" y="4274124"/>
            <a:ext cx="4533900" cy="525840"/>
          </a:xfrm>
          <a:prstGeom prst="roundRect">
            <a:avLst>
              <a:gd name="adj" fmla="val 7103"/>
            </a:avLst>
          </a:prstGeom>
          <a:solidFill>
            <a:schemeClr val="bg1"/>
          </a:solidFill>
        </p:spPr>
        <p:txBody>
          <a:bodyPr lIns="144000" tIns="144000" rIns="144000" bIns="144000">
            <a:spAutoFit/>
          </a:bodyPr>
          <a:lstStyle>
            <a:lvl1pPr marL="0" indent="0">
              <a:lnSpc>
                <a:spcPct val="100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0" name="Kuvan paikkamerkki 5">
            <a:extLst>
              <a:ext uri="{FF2B5EF4-FFF2-40B4-BE49-F238E27FC236}">
                <a16:creationId xmlns:a16="http://schemas.microsoft.com/office/drawing/2014/main" id="{AB434DAB-F536-4FB2-B0ED-68248A74493B}"/>
              </a:ext>
            </a:extLst>
          </p:cNvPr>
          <p:cNvSpPr>
            <a:spLocks noGrp="1"/>
          </p:cNvSpPr>
          <p:nvPr>
            <p:ph type="pic" sz="quarter" idx="14"/>
          </p:nvPr>
        </p:nvSpPr>
        <p:spPr>
          <a:xfrm>
            <a:off x="344576" y="352426"/>
            <a:ext cx="6473738" cy="5848350"/>
          </a:xfrm>
          <a:prstGeom prst="roundRect">
            <a:avLst>
              <a:gd name="adj" fmla="val 1495"/>
            </a:avLst>
          </a:prstGeom>
          <a:solidFill>
            <a:schemeClr val="bg1">
              <a:lumMod val="95000"/>
            </a:schemeClr>
          </a:solidFill>
        </p:spPr>
        <p:txBody>
          <a:bodyPr/>
          <a:lstStyle/>
          <a:p>
            <a:r>
              <a:rPr lang="fi-FI"/>
              <a:t>Lisää kuva napsauttamalla kuvaketta</a:t>
            </a:r>
            <a:endParaRPr lang="en-GB"/>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6981824" y="352426"/>
            <a:ext cx="4943475" cy="5848350"/>
          </a:xfrm>
          <a:prstGeom prst="roundRect">
            <a:avLst>
              <a:gd name="adj" fmla="val 1495"/>
            </a:avLst>
          </a:prstGeom>
          <a:solidFill>
            <a:schemeClr val="bg1">
              <a:lumMod val="95000"/>
            </a:schemeClr>
          </a:solidFill>
        </p:spPr>
        <p:txBody>
          <a:bodyPr/>
          <a:lstStyle/>
          <a:p>
            <a:r>
              <a:rPr lang="fi-FI"/>
              <a:t>Lisää kuva napsauttamalla kuvaketta</a:t>
            </a:r>
            <a:endParaRPr lang="en-GB"/>
          </a:p>
        </p:txBody>
      </p:sp>
      <p:pic>
        <p:nvPicPr>
          <p:cNvPr id="17" name="Kuva 16">
            <a:extLst>
              <a:ext uri="{FF2B5EF4-FFF2-40B4-BE49-F238E27FC236}">
                <a16:creationId xmlns:a16="http://schemas.microsoft.com/office/drawing/2014/main" id="{620F9E7D-3032-4B01-A333-4A056FAE203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8" name="Päivämäärän paikkamerkki 3">
            <a:extLst>
              <a:ext uri="{FF2B5EF4-FFF2-40B4-BE49-F238E27FC236}">
                <a16:creationId xmlns:a16="http://schemas.microsoft.com/office/drawing/2014/main" id="{52911FB4-ACE4-404F-A28F-5A7C564C5283}"/>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20" name="Dian numeron paikkamerkki 5">
            <a:extLst>
              <a:ext uri="{FF2B5EF4-FFF2-40B4-BE49-F238E27FC236}">
                <a16:creationId xmlns:a16="http://schemas.microsoft.com/office/drawing/2014/main" id="{A93EE86C-41DE-4C94-B362-62BEEC6D20B9}"/>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1" name="Alatunnisteen paikkamerkki 4">
            <a:extLst>
              <a:ext uri="{FF2B5EF4-FFF2-40B4-BE49-F238E27FC236}">
                <a16:creationId xmlns:a16="http://schemas.microsoft.com/office/drawing/2014/main" id="{FB266354-1673-4C55-9561-B4380A9633DE}"/>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761322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 Teksti + 1 Kuva (vaak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839788" y="549274"/>
            <a:ext cx="4533899" cy="2279651"/>
          </a:xfrm>
        </p:spPr>
        <p:txBody>
          <a:bodyPr anchor="ctr">
            <a:noAutofit/>
          </a:bodyPr>
          <a:lstStyle>
            <a:lvl1pPr>
              <a:lnSpc>
                <a:spcPct val="100000"/>
              </a:lnSpc>
              <a:defRPr sz="32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5375274" y="549274"/>
            <a:ext cx="5976938" cy="2279651"/>
          </a:xfrm>
        </p:spPr>
        <p:txBody>
          <a:bodyPr anchor="ct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839788" y="3076574"/>
            <a:ext cx="10512425" cy="3124201"/>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pic>
        <p:nvPicPr>
          <p:cNvPr id="16" name="Kuva 15">
            <a:extLst>
              <a:ext uri="{FF2B5EF4-FFF2-40B4-BE49-F238E27FC236}">
                <a16:creationId xmlns:a16="http://schemas.microsoft.com/office/drawing/2014/main" id="{91F9BAA7-E717-4698-8A07-451CE3480D5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7" name="Päivämäärän paikkamerkki 3">
            <a:extLst>
              <a:ext uri="{FF2B5EF4-FFF2-40B4-BE49-F238E27FC236}">
                <a16:creationId xmlns:a16="http://schemas.microsoft.com/office/drawing/2014/main" id="{80B38B73-AB41-403C-B04A-A03EF22D23A0}"/>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9" name="Dian numeron paikkamerkki 5">
            <a:extLst>
              <a:ext uri="{FF2B5EF4-FFF2-40B4-BE49-F238E27FC236}">
                <a16:creationId xmlns:a16="http://schemas.microsoft.com/office/drawing/2014/main" id="{7B8B0D60-EB87-4983-89E4-A5F80478AA66}"/>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61304FB8-878E-4DA3-9D66-BEAD908C9847}"/>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2104749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 Teksti + 4 Kuvaa (neliö) 1">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839789" y="1979117"/>
            <a:ext cx="3589336" cy="946151"/>
          </a:xfrm>
        </p:spPr>
        <p:txBody>
          <a:bodyPr anchor="t">
            <a:noAutofit/>
          </a:bodyPr>
          <a:lstStyle>
            <a:lvl1pPr>
              <a:lnSpc>
                <a:spcPct val="100000"/>
              </a:lnSpc>
              <a:defRPr sz="28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839790" y="2925268"/>
            <a:ext cx="3398836" cy="3275506"/>
          </a:xfrm>
        </p:spPr>
        <p:txBody>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6899275" y="504826"/>
            <a:ext cx="4446586" cy="5695948"/>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sp>
        <p:nvSpPr>
          <p:cNvPr id="10" name="Kuvan paikkamerkki 5">
            <a:extLst>
              <a:ext uri="{FF2B5EF4-FFF2-40B4-BE49-F238E27FC236}">
                <a16:creationId xmlns:a16="http://schemas.microsoft.com/office/drawing/2014/main" id="{B6508934-CA2E-4A30-8A61-A4952313C610}"/>
              </a:ext>
            </a:extLst>
          </p:cNvPr>
          <p:cNvSpPr>
            <a:spLocks noGrp="1"/>
          </p:cNvSpPr>
          <p:nvPr>
            <p:ph type="pic" sz="quarter" idx="14"/>
          </p:nvPr>
        </p:nvSpPr>
        <p:spPr>
          <a:xfrm>
            <a:off x="4943475" y="504826"/>
            <a:ext cx="1876425" cy="1844196"/>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sp>
        <p:nvSpPr>
          <p:cNvPr id="11" name="Kuvan paikkamerkki 5">
            <a:extLst>
              <a:ext uri="{FF2B5EF4-FFF2-40B4-BE49-F238E27FC236}">
                <a16:creationId xmlns:a16="http://schemas.microsoft.com/office/drawing/2014/main" id="{6467B69D-4682-4D38-8775-7D938C635619}"/>
              </a:ext>
            </a:extLst>
          </p:cNvPr>
          <p:cNvSpPr>
            <a:spLocks noGrp="1"/>
          </p:cNvSpPr>
          <p:nvPr>
            <p:ph type="pic" sz="quarter" idx="15"/>
          </p:nvPr>
        </p:nvSpPr>
        <p:spPr>
          <a:xfrm>
            <a:off x="4943475" y="2432050"/>
            <a:ext cx="1876425" cy="1793840"/>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sp>
        <p:nvSpPr>
          <p:cNvPr id="15" name="Kuvan paikkamerkki 5">
            <a:extLst>
              <a:ext uri="{FF2B5EF4-FFF2-40B4-BE49-F238E27FC236}">
                <a16:creationId xmlns:a16="http://schemas.microsoft.com/office/drawing/2014/main" id="{CC8B3F27-F773-41EF-B4B7-42ECDE7749C1}"/>
              </a:ext>
            </a:extLst>
          </p:cNvPr>
          <p:cNvSpPr>
            <a:spLocks noGrp="1"/>
          </p:cNvSpPr>
          <p:nvPr>
            <p:ph type="pic" sz="quarter" idx="16"/>
          </p:nvPr>
        </p:nvSpPr>
        <p:spPr>
          <a:xfrm>
            <a:off x="4943475" y="4305300"/>
            <a:ext cx="1876425" cy="1894928"/>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pic>
        <p:nvPicPr>
          <p:cNvPr id="19" name="Kuva 18">
            <a:extLst>
              <a:ext uri="{FF2B5EF4-FFF2-40B4-BE49-F238E27FC236}">
                <a16:creationId xmlns:a16="http://schemas.microsoft.com/office/drawing/2014/main" id="{D035838C-105F-466C-BBDA-0ECDE28405C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20" name="Päivämäärän paikkamerkki 3">
            <a:extLst>
              <a:ext uri="{FF2B5EF4-FFF2-40B4-BE49-F238E27FC236}">
                <a16:creationId xmlns:a16="http://schemas.microsoft.com/office/drawing/2014/main" id="{6AB800E7-8642-453D-AA78-132955D10E4B}"/>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22" name="Dian numeron paikkamerkki 5">
            <a:extLst>
              <a:ext uri="{FF2B5EF4-FFF2-40B4-BE49-F238E27FC236}">
                <a16:creationId xmlns:a16="http://schemas.microsoft.com/office/drawing/2014/main" id="{AE417452-32C0-457D-A64B-DEA04C6FCE19}"/>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3" name="Alatunnisteen paikkamerkki 4">
            <a:extLst>
              <a:ext uri="{FF2B5EF4-FFF2-40B4-BE49-F238E27FC236}">
                <a16:creationId xmlns:a16="http://schemas.microsoft.com/office/drawing/2014/main" id="{6B392DF8-CF81-45F9-96A9-7B3E0642AE2B}"/>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17652328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 Teksti + 4 Kuvaa (neliö)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9" y="558800"/>
            <a:ext cx="3600450" cy="1031875"/>
          </a:xfrm>
        </p:spPr>
        <p:txBody>
          <a:bodyPr anchor="t">
            <a:noAutofit/>
          </a:bodyPr>
          <a:lstStyle>
            <a:lvl1pPr>
              <a:lnSpc>
                <a:spcPct val="100000"/>
              </a:lnSpc>
              <a:defRPr sz="28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839789" y="1590675"/>
            <a:ext cx="3600450" cy="4610099"/>
          </a:xfrm>
        </p:spPr>
        <p:txBody>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1" name="Kuvan paikkamerkki 2">
            <a:extLst>
              <a:ext uri="{FF2B5EF4-FFF2-40B4-BE49-F238E27FC236}">
                <a16:creationId xmlns:a16="http://schemas.microsoft.com/office/drawing/2014/main" id="{E0DF8543-B39E-45AB-B970-D8F2E00B56E8}"/>
              </a:ext>
            </a:extLst>
          </p:cNvPr>
          <p:cNvSpPr>
            <a:spLocks noGrp="1"/>
          </p:cNvSpPr>
          <p:nvPr>
            <p:ph type="pic" idx="16"/>
          </p:nvPr>
        </p:nvSpPr>
        <p:spPr>
          <a:xfrm>
            <a:off x="4562476" y="558800"/>
            <a:ext cx="3314700" cy="2790824"/>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16" name="Kuvan paikkamerkki 2">
            <a:extLst>
              <a:ext uri="{FF2B5EF4-FFF2-40B4-BE49-F238E27FC236}">
                <a16:creationId xmlns:a16="http://schemas.microsoft.com/office/drawing/2014/main" id="{42EC80E2-1F7E-4735-B77F-9BD980FA8C69}"/>
              </a:ext>
            </a:extLst>
          </p:cNvPr>
          <p:cNvSpPr>
            <a:spLocks noGrp="1"/>
          </p:cNvSpPr>
          <p:nvPr>
            <p:ph type="pic" idx="17"/>
          </p:nvPr>
        </p:nvSpPr>
        <p:spPr>
          <a:xfrm>
            <a:off x="8037512" y="558798"/>
            <a:ext cx="3314699" cy="2790823"/>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17" name="Kuvan paikkamerkki 2">
            <a:extLst>
              <a:ext uri="{FF2B5EF4-FFF2-40B4-BE49-F238E27FC236}">
                <a16:creationId xmlns:a16="http://schemas.microsoft.com/office/drawing/2014/main" id="{957D74BF-ED60-443D-AE14-EAB1FD46B247}"/>
              </a:ext>
            </a:extLst>
          </p:cNvPr>
          <p:cNvSpPr>
            <a:spLocks noGrp="1"/>
          </p:cNvSpPr>
          <p:nvPr>
            <p:ph type="pic" idx="18"/>
          </p:nvPr>
        </p:nvSpPr>
        <p:spPr>
          <a:xfrm>
            <a:off x="4562476" y="3505200"/>
            <a:ext cx="3314700" cy="2695574"/>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18" name="Kuvan paikkamerkki 2">
            <a:extLst>
              <a:ext uri="{FF2B5EF4-FFF2-40B4-BE49-F238E27FC236}">
                <a16:creationId xmlns:a16="http://schemas.microsoft.com/office/drawing/2014/main" id="{D00C4A66-D080-4571-A363-710C03484454}"/>
              </a:ext>
            </a:extLst>
          </p:cNvPr>
          <p:cNvSpPr>
            <a:spLocks noGrp="1"/>
          </p:cNvSpPr>
          <p:nvPr>
            <p:ph type="pic" idx="19"/>
          </p:nvPr>
        </p:nvSpPr>
        <p:spPr>
          <a:xfrm>
            <a:off x="8037512" y="3505199"/>
            <a:ext cx="3314701" cy="2695574"/>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pic>
        <p:nvPicPr>
          <p:cNvPr id="22" name="Kuva 21">
            <a:extLst>
              <a:ext uri="{FF2B5EF4-FFF2-40B4-BE49-F238E27FC236}">
                <a16:creationId xmlns:a16="http://schemas.microsoft.com/office/drawing/2014/main" id="{929380C1-0FE3-4B32-A380-4598148526E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23" name="Päivämäärän paikkamerkki 3">
            <a:extLst>
              <a:ext uri="{FF2B5EF4-FFF2-40B4-BE49-F238E27FC236}">
                <a16:creationId xmlns:a16="http://schemas.microsoft.com/office/drawing/2014/main" id="{B4F0A6A9-99E5-41AE-9497-D351B3196C4B}"/>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25" name="Dian numeron paikkamerkki 5">
            <a:extLst>
              <a:ext uri="{FF2B5EF4-FFF2-40B4-BE49-F238E27FC236}">
                <a16:creationId xmlns:a16="http://schemas.microsoft.com/office/drawing/2014/main" id="{E133CE4B-49A3-4FD4-A3EF-98C6DFD30CC9}"/>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6" name="Alatunnisteen paikkamerkki 4">
            <a:extLst>
              <a:ext uri="{FF2B5EF4-FFF2-40B4-BE49-F238E27FC236}">
                <a16:creationId xmlns:a16="http://schemas.microsoft.com/office/drawing/2014/main" id="{0496471C-D20C-48B4-82CE-222D8D6E12C9}"/>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1505642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 Keskitetty Teksti + 4 Kuvaa (vaak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9" y="558800"/>
            <a:ext cx="10512424" cy="1498599"/>
          </a:xfrm>
        </p:spPr>
        <p:txBody>
          <a:bodyPr anchor="ctr">
            <a:noAutofit/>
          </a:bodyPr>
          <a:lstStyle>
            <a:lvl1pPr algn="ctr">
              <a:lnSpc>
                <a:spcPct val="100000"/>
              </a:lnSpc>
              <a:defRPr sz="44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836249" y="2057399"/>
            <a:ext cx="10515964" cy="1074421"/>
          </a:xfrm>
        </p:spPr>
        <p:txBody>
          <a:bodyPr/>
          <a:lstStyle>
            <a:lvl1pPr marL="0" indent="0" algn="ctr">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1" name="Kuvan paikkamerkki 2">
            <a:extLst>
              <a:ext uri="{FF2B5EF4-FFF2-40B4-BE49-F238E27FC236}">
                <a16:creationId xmlns:a16="http://schemas.microsoft.com/office/drawing/2014/main" id="{E0DF8543-B39E-45AB-B970-D8F2E00B56E8}"/>
              </a:ext>
            </a:extLst>
          </p:cNvPr>
          <p:cNvSpPr>
            <a:spLocks noGrp="1"/>
          </p:cNvSpPr>
          <p:nvPr>
            <p:ph type="pic" idx="16"/>
          </p:nvPr>
        </p:nvSpPr>
        <p:spPr>
          <a:xfrm>
            <a:off x="839788" y="3131821"/>
            <a:ext cx="2476500" cy="2557466"/>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12" name="Kuvan paikkamerkki 2">
            <a:extLst>
              <a:ext uri="{FF2B5EF4-FFF2-40B4-BE49-F238E27FC236}">
                <a16:creationId xmlns:a16="http://schemas.microsoft.com/office/drawing/2014/main" id="{11575A0A-9D55-46A8-A5EE-793578D5E110}"/>
              </a:ext>
            </a:extLst>
          </p:cNvPr>
          <p:cNvSpPr>
            <a:spLocks noGrp="1"/>
          </p:cNvSpPr>
          <p:nvPr>
            <p:ph type="pic" idx="23"/>
          </p:nvPr>
        </p:nvSpPr>
        <p:spPr>
          <a:xfrm>
            <a:off x="3510870" y="3131820"/>
            <a:ext cx="2476500" cy="2557466"/>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13" name="Kuvan paikkamerkki 2">
            <a:extLst>
              <a:ext uri="{FF2B5EF4-FFF2-40B4-BE49-F238E27FC236}">
                <a16:creationId xmlns:a16="http://schemas.microsoft.com/office/drawing/2014/main" id="{C44380BD-3B63-46EB-83F9-A164167DF9B9}"/>
              </a:ext>
            </a:extLst>
          </p:cNvPr>
          <p:cNvSpPr>
            <a:spLocks noGrp="1"/>
          </p:cNvSpPr>
          <p:nvPr>
            <p:ph type="pic" idx="24"/>
          </p:nvPr>
        </p:nvSpPr>
        <p:spPr>
          <a:xfrm>
            <a:off x="6204630" y="3131820"/>
            <a:ext cx="2476500" cy="2557466"/>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14" name="Kuvan paikkamerkki 2">
            <a:extLst>
              <a:ext uri="{FF2B5EF4-FFF2-40B4-BE49-F238E27FC236}">
                <a16:creationId xmlns:a16="http://schemas.microsoft.com/office/drawing/2014/main" id="{7908B87E-9FC5-4ED4-9735-DCF53CF43B53}"/>
              </a:ext>
            </a:extLst>
          </p:cNvPr>
          <p:cNvSpPr>
            <a:spLocks noGrp="1"/>
          </p:cNvSpPr>
          <p:nvPr>
            <p:ph type="pic" idx="25"/>
          </p:nvPr>
        </p:nvSpPr>
        <p:spPr>
          <a:xfrm>
            <a:off x="8875712" y="3131820"/>
            <a:ext cx="2476500" cy="2557466"/>
          </a:xfrm>
          <a:prstGeom prst="roundRect">
            <a:avLst>
              <a:gd name="adj" fmla="val 1718"/>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pic>
        <p:nvPicPr>
          <p:cNvPr id="22" name="Kuva 21">
            <a:extLst>
              <a:ext uri="{FF2B5EF4-FFF2-40B4-BE49-F238E27FC236}">
                <a16:creationId xmlns:a16="http://schemas.microsoft.com/office/drawing/2014/main" id="{AAE36534-2C12-4B71-9066-70468FF49A2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23" name="Päivämäärän paikkamerkki 3">
            <a:extLst>
              <a:ext uri="{FF2B5EF4-FFF2-40B4-BE49-F238E27FC236}">
                <a16:creationId xmlns:a16="http://schemas.microsoft.com/office/drawing/2014/main" id="{17C33DAA-DF4C-4944-9B60-C170EFD531F7}"/>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25" name="Dian numeron paikkamerkki 5">
            <a:extLst>
              <a:ext uri="{FF2B5EF4-FFF2-40B4-BE49-F238E27FC236}">
                <a16:creationId xmlns:a16="http://schemas.microsoft.com/office/drawing/2014/main" id="{E1790DD6-1939-4BAA-A9C4-62ABCA43A140}"/>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6" name="Alatunnisteen paikkamerkki 4">
            <a:extLst>
              <a:ext uri="{FF2B5EF4-FFF2-40B4-BE49-F238E27FC236}">
                <a16:creationId xmlns:a16="http://schemas.microsoft.com/office/drawing/2014/main" id="{FC00D22C-857D-4299-A8A1-7C79CB35504C}"/>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341460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3CA6CC-ADC1-4586-BEEB-2396B439421F}"/>
              </a:ext>
            </a:extLst>
          </p:cNvPr>
          <p:cNvSpPr>
            <a:spLocks noGrp="1"/>
          </p:cNvSpPr>
          <p:nvPr>
            <p:ph type="title"/>
          </p:nvPr>
        </p:nvSpPr>
        <p:spPr>
          <a:xfrm>
            <a:off x="838200" y="552051"/>
            <a:ext cx="10515600" cy="1325563"/>
          </a:xfrm>
        </p:spPr>
        <p:txBody>
          <a:bodyPr/>
          <a:lstStyle>
            <a:lvl1pPr>
              <a:lnSpc>
                <a:spcPct val="100000"/>
              </a:lnSpc>
              <a:defRPr>
                <a:latin typeface="Daytona" panose="020B0604020202020204" pitchFamily="34" charset="0"/>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46E2064-869F-4CEB-9739-CEC4D3E0EC61}"/>
              </a:ext>
            </a:extLst>
          </p:cNvPr>
          <p:cNvSpPr>
            <a:spLocks noGrp="1"/>
          </p:cNvSpPr>
          <p:nvPr>
            <p:ph idx="1"/>
          </p:nvPr>
        </p:nvSpPr>
        <p:spPr>
          <a:xfrm>
            <a:off x="838200" y="1877614"/>
            <a:ext cx="10515600" cy="4299349"/>
          </a:xfrm>
        </p:spPr>
        <p:txBody>
          <a:bodyPr/>
          <a:lstStyle>
            <a:lvl1pPr marL="0" indent="0">
              <a:lnSpc>
                <a:spcPct val="100000"/>
              </a:lnSpc>
              <a:buClr>
                <a:srgbClr val="266B7F"/>
              </a:buClr>
              <a:buNone/>
              <a:defRPr sz="2400"/>
            </a:lvl1pPr>
            <a:lvl2pPr marL="457200" indent="0">
              <a:lnSpc>
                <a:spcPct val="100000"/>
              </a:lnSpc>
              <a:buClr>
                <a:srgbClr val="266B7F"/>
              </a:buClr>
              <a:buNone/>
              <a:defRPr sz="2000"/>
            </a:lvl2pPr>
            <a:lvl3pPr marL="914400" indent="0">
              <a:lnSpc>
                <a:spcPct val="100000"/>
              </a:lnSpc>
              <a:buClr>
                <a:srgbClr val="266B7F"/>
              </a:buClr>
              <a:buNone/>
              <a:defRPr sz="2000"/>
            </a:lvl3pPr>
            <a:lvl4pPr marL="1371600" indent="0">
              <a:lnSpc>
                <a:spcPct val="100000"/>
              </a:lnSpc>
              <a:buClr>
                <a:srgbClr val="266B7F"/>
              </a:buClr>
              <a:buNone/>
              <a:defRPr sz="1800"/>
            </a:lvl4pPr>
            <a:lvl5pPr marL="1828800" indent="0">
              <a:lnSpc>
                <a:spcPct val="100000"/>
              </a:lnSpc>
              <a:buClr>
                <a:srgbClr val="266B7F"/>
              </a:buClr>
              <a:buNone/>
              <a:defRPr sz="1800"/>
            </a:lvl5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A95C9380-450F-47CE-97A6-96E06D320AAE}"/>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55AB2791-DCE0-4ECC-BA58-FEDBE7FE2280}"/>
              </a:ext>
            </a:extLst>
          </p:cNvPr>
          <p:cNvSpPr>
            <a:spLocks noGrp="1"/>
          </p:cNvSpPr>
          <p:nvPr>
            <p:ph type="ftr" sz="quarter" idx="11"/>
          </p:nvPr>
        </p:nvSpPr>
        <p:spPr>
          <a:xfrm>
            <a:off x="4638675" y="6356350"/>
            <a:ext cx="6715124" cy="365125"/>
          </a:xfrm>
        </p:spPr>
        <p:txBody>
          <a:bodyPr lIns="216000"/>
          <a:lstStyle/>
          <a:p>
            <a:endParaRPr lang="fi-FI" dirty="0"/>
          </a:p>
        </p:txBody>
      </p:sp>
      <p:sp>
        <p:nvSpPr>
          <p:cNvPr id="6" name="Dian numeron paikkamerkki 5">
            <a:extLst>
              <a:ext uri="{FF2B5EF4-FFF2-40B4-BE49-F238E27FC236}">
                <a16:creationId xmlns:a16="http://schemas.microsoft.com/office/drawing/2014/main" id="{2DA2AAFD-3066-4924-98AE-C2DE03B80E99}"/>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pic>
        <p:nvPicPr>
          <p:cNvPr id="11" name="Kuva 10">
            <a:extLst>
              <a:ext uri="{FF2B5EF4-FFF2-40B4-BE49-F238E27FC236}">
                <a16:creationId xmlns:a16="http://schemas.microsoft.com/office/drawing/2014/main" id="{E2208ABA-B821-42D8-AD65-0D92A265D26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Tree>
    <p:extLst>
      <p:ext uri="{BB962C8B-B14F-4D97-AF65-F5344CB8AC3E}">
        <p14:creationId xmlns:p14="http://schemas.microsoft.com/office/powerpoint/2010/main" val="2154509361"/>
      </p:ext>
    </p:extLst>
  </p:cSld>
  <p:clrMapOvr>
    <a:masterClrMapping/>
  </p:clrMapOvr>
  <p:extLst>
    <p:ext uri="{DCECCB84-F9BA-43D5-87BE-67443E8EF086}">
      <p15:sldGuideLst xmlns:p15="http://schemas.microsoft.com/office/powerpoint/2012/main">
        <p15:guide id="3" orient="horz" pos="4320">
          <p15:clr>
            <a:srgbClr val="FBAE40"/>
          </p15:clr>
        </p15:guide>
        <p15:guide id="4" pos="746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Teksti + 3 Kuvaa (shakki)">
    <p:spTree>
      <p:nvGrpSpPr>
        <p:cNvPr id="1" name=""/>
        <p:cNvGrpSpPr/>
        <p:nvPr/>
      </p:nvGrpSpPr>
      <p:grpSpPr>
        <a:xfrm>
          <a:off x="0" y="0"/>
          <a:ext cx="0" cy="0"/>
          <a:chOff x="0" y="0"/>
          <a:chExt cx="0" cy="0"/>
        </a:xfrm>
      </p:grpSpPr>
      <p:sp>
        <p:nvSpPr>
          <p:cNvPr id="25" name="Kuvan paikkamerkki 5">
            <a:extLst>
              <a:ext uri="{FF2B5EF4-FFF2-40B4-BE49-F238E27FC236}">
                <a16:creationId xmlns:a16="http://schemas.microsoft.com/office/drawing/2014/main" id="{5450B89A-56DE-4B1D-A4DD-D163D2397C0C}"/>
              </a:ext>
            </a:extLst>
          </p:cNvPr>
          <p:cNvSpPr>
            <a:spLocks noGrp="1"/>
          </p:cNvSpPr>
          <p:nvPr>
            <p:ph type="pic" sz="quarter" idx="21"/>
          </p:nvPr>
        </p:nvSpPr>
        <p:spPr>
          <a:xfrm>
            <a:off x="4063800" y="3429000"/>
            <a:ext cx="4064400" cy="3430800"/>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sp>
        <p:nvSpPr>
          <p:cNvPr id="26" name="Kuvan paikkamerkki 5">
            <a:extLst>
              <a:ext uri="{FF2B5EF4-FFF2-40B4-BE49-F238E27FC236}">
                <a16:creationId xmlns:a16="http://schemas.microsoft.com/office/drawing/2014/main" id="{4D26B39C-BD5C-4CD6-A97B-781324DACFC8}"/>
              </a:ext>
            </a:extLst>
          </p:cNvPr>
          <p:cNvSpPr>
            <a:spLocks noGrp="1"/>
          </p:cNvSpPr>
          <p:nvPr>
            <p:ph type="pic" sz="quarter" idx="22"/>
          </p:nvPr>
        </p:nvSpPr>
        <p:spPr>
          <a:xfrm>
            <a:off x="-20820" y="0"/>
            <a:ext cx="4064400" cy="3430800"/>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sp>
        <p:nvSpPr>
          <p:cNvPr id="27" name="Otsikko 1">
            <a:extLst>
              <a:ext uri="{FF2B5EF4-FFF2-40B4-BE49-F238E27FC236}">
                <a16:creationId xmlns:a16="http://schemas.microsoft.com/office/drawing/2014/main" id="{7E74724C-B374-465D-AED6-3D8E267B20ED}"/>
              </a:ext>
            </a:extLst>
          </p:cNvPr>
          <p:cNvSpPr txBox="1">
            <a:spLocks/>
          </p:cNvSpPr>
          <p:nvPr userDrawn="1"/>
        </p:nvSpPr>
        <p:spPr>
          <a:xfrm>
            <a:off x="282338" y="3668712"/>
            <a:ext cx="3378199" cy="696914"/>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2000" kern="1200">
                <a:solidFill>
                  <a:schemeClr val="accent3"/>
                </a:solidFill>
                <a:latin typeface="Daytona" panose="020B0604030500040204" pitchFamily="34" charset="0"/>
                <a:ea typeface="+mj-ea"/>
                <a:cs typeface="Biome" panose="020B0502040204020203"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28" name="Tekstin paikkamerkki 3">
            <a:extLst>
              <a:ext uri="{FF2B5EF4-FFF2-40B4-BE49-F238E27FC236}">
                <a16:creationId xmlns:a16="http://schemas.microsoft.com/office/drawing/2014/main" id="{FE528FCE-B3E7-46D0-B2EC-C0ED6B74812A}"/>
              </a:ext>
            </a:extLst>
          </p:cNvPr>
          <p:cNvSpPr>
            <a:spLocks noGrp="1"/>
          </p:cNvSpPr>
          <p:nvPr>
            <p:ph type="body" sz="half" idx="23"/>
          </p:nvPr>
        </p:nvSpPr>
        <p:spPr>
          <a:xfrm>
            <a:off x="282339" y="4374605"/>
            <a:ext cx="3378200" cy="1645195"/>
          </a:xfrm>
        </p:spPr>
        <p:txBody>
          <a:bodyPr/>
          <a:lstStyle>
            <a:lvl1pPr marL="0" indent="0">
              <a:lnSpc>
                <a:spcPct val="100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4403724" y="350837"/>
            <a:ext cx="3378199" cy="696914"/>
          </a:xfrm>
        </p:spPr>
        <p:txBody>
          <a:bodyPr anchor="t">
            <a:noAutofit/>
          </a:bodyPr>
          <a:lstStyle>
            <a:lvl1pPr>
              <a:lnSpc>
                <a:spcPct val="100000"/>
              </a:lnSpc>
              <a:defRPr sz="20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4403725" y="1056730"/>
            <a:ext cx="3378200" cy="1981745"/>
          </a:xfrm>
        </p:spPr>
        <p:txBody>
          <a:bodyPr/>
          <a:lstStyle>
            <a:lvl1pPr marL="0" indent="0">
              <a:lnSpc>
                <a:spcPct val="100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0" name="Kuvan paikkamerkki 5">
            <a:extLst>
              <a:ext uri="{FF2B5EF4-FFF2-40B4-BE49-F238E27FC236}">
                <a16:creationId xmlns:a16="http://schemas.microsoft.com/office/drawing/2014/main" id="{AF0AFD7C-5BB9-4851-97AE-0A6F2F3EF919}"/>
              </a:ext>
            </a:extLst>
          </p:cNvPr>
          <p:cNvSpPr>
            <a:spLocks noGrp="1"/>
          </p:cNvSpPr>
          <p:nvPr>
            <p:ph type="pic" sz="quarter" idx="20"/>
          </p:nvPr>
        </p:nvSpPr>
        <p:spPr>
          <a:xfrm>
            <a:off x="8127600" y="-19323"/>
            <a:ext cx="4064400" cy="3430800"/>
          </a:xfrm>
          <a:prstGeom prst="roundRect">
            <a:avLst>
              <a:gd name="adj" fmla="val 1495"/>
            </a:avLst>
          </a:prstGeom>
          <a:solidFill>
            <a:schemeClr val="bg1">
              <a:lumMod val="95000"/>
            </a:schemeClr>
          </a:solidFill>
        </p:spPr>
        <p:txBody>
          <a:bodyPr/>
          <a:lstStyle/>
          <a:p>
            <a:r>
              <a:rPr lang="fi-FI"/>
              <a:t>Lisää kuva napsauttamalla kuvaketta</a:t>
            </a:r>
            <a:endParaRPr lang="en-GB" dirty="0"/>
          </a:p>
        </p:txBody>
      </p:sp>
      <p:sp>
        <p:nvSpPr>
          <p:cNvPr id="29" name="Otsikko 1">
            <a:extLst>
              <a:ext uri="{FF2B5EF4-FFF2-40B4-BE49-F238E27FC236}">
                <a16:creationId xmlns:a16="http://schemas.microsoft.com/office/drawing/2014/main" id="{24745A82-2942-419E-97B3-418DE94EBF89}"/>
              </a:ext>
            </a:extLst>
          </p:cNvPr>
          <p:cNvSpPr txBox="1">
            <a:spLocks/>
          </p:cNvSpPr>
          <p:nvPr userDrawn="1"/>
        </p:nvSpPr>
        <p:spPr>
          <a:xfrm>
            <a:off x="8466461" y="3659733"/>
            <a:ext cx="3378199" cy="696914"/>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2000" kern="1200">
                <a:solidFill>
                  <a:schemeClr val="accent3"/>
                </a:solidFill>
                <a:latin typeface="Daytona" panose="020B0604030500040204" pitchFamily="34" charset="0"/>
                <a:ea typeface="+mj-ea"/>
                <a:cs typeface="Biome" panose="020B0502040204020203" pitchFamily="34" charset="0"/>
              </a:defRPr>
            </a:lvl1pPr>
          </a:lstStyle>
          <a:p>
            <a:r>
              <a:rPr lang="fi-FI"/>
              <a:t>Muokkaa ots. perustyyl. napsautt.</a:t>
            </a:r>
            <a:endParaRPr lang="fi-FI" dirty="0"/>
          </a:p>
        </p:txBody>
      </p:sp>
      <p:sp>
        <p:nvSpPr>
          <p:cNvPr id="30" name="Tekstin paikkamerkki 3">
            <a:extLst>
              <a:ext uri="{FF2B5EF4-FFF2-40B4-BE49-F238E27FC236}">
                <a16:creationId xmlns:a16="http://schemas.microsoft.com/office/drawing/2014/main" id="{51FA8B2C-6388-4AC6-B01B-40DDD01A7224}"/>
              </a:ext>
            </a:extLst>
          </p:cNvPr>
          <p:cNvSpPr>
            <a:spLocks noGrp="1"/>
          </p:cNvSpPr>
          <p:nvPr>
            <p:ph type="body" sz="half" idx="24"/>
          </p:nvPr>
        </p:nvSpPr>
        <p:spPr>
          <a:xfrm>
            <a:off x="8466462" y="4365627"/>
            <a:ext cx="3378200" cy="1654174"/>
          </a:xfrm>
        </p:spPr>
        <p:txBody>
          <a:bodyPr/>
          <a:lstStyle>
            <a:lvl1pPr marL="0" indent="0">
              <a:lnSpc>
                <a:spcPct val="100000"/>
              </a:lnSpc>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18" name="Kuva 17">
            <a:extLst>
              <a:ext uri="{FF2B5EF4-FFF2-40B4-BE49-F238E27FC236}">
                <a16:creationId xmlns:a16="http://schemas.microsoft.com/office/drawing/2014/main" id="{0CC27B69-9901-4504-A678-857E3D80B60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9" name="Päivämäärän paikkamerkki 3">
            <a:extLst>
              <a:ext uri="{FF2B5EF4-FFF2-40B4-BE49-F238E27FC236}">
                <a16:creationId xmlns:a16="http://schemas.microsoft.com/office/drawing/2014/main" id="{D22B427B-80F5-47BA-A224-2AC72AA03916}"/>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22" name="Dian numeron paikkamerkki 5">
            <a:extLst>
              <a:ext uri="{FF2B5EF4-FFF2-40B4-BE49-F238E27FC236}">
                <a16:creationId xmlns:a16="http://schemas.microsoft.com/office/drawing/2014/main" id="{C1209CAB-118D-4CE0-B371-A872332C0325}"/>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3" name="Alatunnisteen paikkamerkki 4">
            <a:extLst>
              <a:ext uri="{FF2B5EF4-FFF2-40B4-BE49-F238E27FC236}">
                <a16:creationId xmlns:a16="http://schemas.microsoft.com/office/drawing/2014/main" id="{4EAAE082-E0BA-4B73-8812-36C49F349F9C}"/>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34077403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 Vide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8" y="558800"/>
            <a:ext cx="10512423" cy="1498599"/>
          </a:xfrm>
        </p:spPr>
        <p:txBody>
          <a:bodyPr anchor="ctr">
            <a:noAutofit/>
          </a:bodyPr>
          <a:lstStyle>
            <a:lvl1pPr algn="ctr">
              <a:lnSpc>
                <a:spcPct val="100000"/>
              </a:lnSpc>
              <a:defRPr sz="44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3257278" y="2057399"/>
            <a:ext cx="5677444" cy="529475"/>
          </a:xfrm>
        </p:spPr>
        <p:txBody>
          <a:bodyPr anchor="ctr"/>
          <a:lstStyle>
            <a:lvl1pPr marL="0" indent="0" algn="ctr">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Median paikkamerkki 4">
            <a:extLst>
              <a:ext uri="{FF2B5EF4-FFF2-40B4-BE49-F238E27FC236}">
                <a16:creationId xmlns:a16="http://schemas.microsoft.com/office/drawing/2014/main" id="{DF388512-20EC-4F93-811A-61870F4133D3}"/>
              </a:ext>
            </a:extLst>
          </p:cNvPr>
          <p:cNvSpPr>
            <a:spLocks noGrp="1"/>
          </p:cNvSpPr>
          <p:nvPr>
            <p:ph type="media" sz="quarter" idx="13"/>
          </p:nvPr>
        </p:nvSpPr>
        <p:spPr>
          <a:xfrm>
            <a:off x="3257278" y="2779804"/>
            <a:ext cx="5417012" cy="3047069"/>
          </a:xfrm>
          <a:solidFill>
            <a:schemeClr val="bg1">
              <a:lumMod val="95000"/>
            </a:schemeClr>
          </a:solidFill>
        </p:spPr>
        <p:txBody>
          <a:bodyPr/>
          <a:lstStyle/>
          <a:p>
            <a:r>
              <a:rPr lang="fi-FI"/>
              <a:t>Lisää medialeike napsauttamalla kuvaketta</a:t>
            </a:r>
            <a:endParaRPr lang="en-GB" dirty="0"/>
          </a:p>
        </p:txBody>
      </p:sp>
      <p:pic>
        <p:nvPicPr>
          <p:cNvPr id="16" name="Kuva 15">
            <a:extLst>
              <a:ext uri="{FF2B5EF4-FFF2-40B4-BE49-F238E27FC236}">
                <a16:creationId xmlns:a16="http://schemas.microsoft.com/office/drawing/2014/main" id="{1A986E0B-D62C-4B54-9615-88504708AEF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7" name="Päivämäärän paikkamerkki 3">
            <a:extLst>
              <a:ext uri="{FF2B5EF4-FFF2-40B4-BE49-F238E27FC236}">
                <a16:creationId xmlns:a16="http://schemas.microsoft.com/office/drawing/2014/main" id="{318BA83B-2B23-42DD-BF84-AE5307AA428F}"/>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9" name="Dian numeron paikkamerkki 5">
            <a:extLst>
              <a:ext uri="{FF2B5EF4-FFF2-40B4-BE49-F238E27FC236}">
                <a16:creationId xmlns:a16="http://schemas.microsoft.com/office/drawing/2014/main" id="{3D7BC881-CFF2-41A2-9D0D-FB2F27AD8236}"/>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BC08F716-3B02-4627-963F-9A9209A92C4B}"/>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4153941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 Kaavio oikeall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p:nvPr>
        </p:nvSpPr>
        <p:spPr>
          <a:xfrm>
            <a:off x="839788" y="558800"/>
            <a:ext cx="10512422" cy="1498599"/>
          </a:xfrm>
        </p:spPr>
        <p:txBody>
          <a:bodyPr anchor="ctr">
            <a:normAutofit/>
          </a:bodyPr>
          <a:lstStyle>
            <a:lvl1pPr>
              <a:lnSpc>
                <a:spcPct val="100000"/>
              </a:lnSpc>
              <a:defRPr sz="44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p:nvPr>
        </p:nvSpPr>
        <p:spPr>
          <a:xfrm>
            <a:off x="839789" y="2057399"/>
            <a:ext cx="3808412" cy="3829051"/>
          </a:xfrm>
        </p:spPr>
        <p:txBody>
          <a:bodyPr anchor="ct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Kaavion paikkamerkki 4">
            <a:extLst>
              <a:ext uri="{FF2B5EF4-FFF2-40B4-BE49-F238E27FC236}">
                <a16:creationId xmlns:a16="http://schemas.microsoft.com/office/drawing/2014/main" id="{E9C63D64-D247-4679-8CDF-EBB551FA8A84}"/>
              </a:ext>
            </a:extLst>
          </p:cNvPr>
          <p:cNvSpPr>
            <a:spLocks noGrp="1"/>
          </p:cNvSpPr>
          <p:nvPr>
            <p:ph type="chart" sz="quarter" idx="21"/>
          </p:nvPr>
        </p:nvSpPr>
        <p:spPr>
          <a:xfrm>
            <a:off x="5019675" y="2057401"/>
            <a:ext cx="6332535" cy="3829050"/>
          </a:xfrm>
          <a:solidFill>
            <a:schemeClr val="accent1">
              <a:lumMod val="20000"/>
              <a:lumOff val="80000"/>
            </a:schemeClr>
          </a:solidFill>
        </p:spPr>
        <p:txBody>
          <a:bodyPr/>
          <a:lstStyle>
            <a:lvl1pPr>
              <a:defRPr sz="2000"/>
            </a:lvl1pPr>
          </a:lstStyle>
          <a:p>
            <a:r>
              <a:rPr lang="fi-FI"/>
              <a:t>Lisää kaavio napsauttamalla kuvaketta</a:t>
            </a:r>
            <a:endParaRPr lang="en-GB"/>
          </a:p>
        </p:txBody>
      </p:sp>
      <p:pic>
        <p:nvPicPr>
          <p:cNvPr id="16" name="Kuva 15">
            <a:extLst>
              <a:ext uri="{FF2B5EF4-FFF2-40B4-BE49-F238E27FC236}">
                <a16:creationId xmlns:a16="http://schemas.microsoft.com/office/drawing/2014/main" id="{20756E22-B3BF-4418-B267-82672325AA4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7" name="Päivämäärän paikkamerkki 3">
            <a:extLst>
              <a:ext uri="{FF2B5EF4-FFF2-40B4-BE49-F238E27FC236}">
                <a16:creationId xmlns:a16="http://schemas.microsoft.com/office/drawing/2014/main" id="{C61EAE2B-014C-4E8B-9607-FC735776F13F}"/>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9" name="Dian numeron paikkamerkki 5">
            <a:extLst>
              <a:ext uri="{FF2B5EF4-FFF2-40B4-BE49-F238E27FC236}">
                <a16:creationId xmlns:a16="http://schemas.microsoft.com/office/drawing/2014/main" id="{CA7C7CC7-1290-4210-9708-D4DC41019709}"/>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7467FA11-E768-425D-9297-34E66315D889}"/>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27177707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 Kaavio 2 kpl">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9F2821-21E9-433E-9730-0D47F1BF6DF6}"/>
              </a:ext>
            </a:extLst>
          </p:cNvPr>
          <p:cNvSpPr>
            <a:spLocks noGrp="1"/>
          </p:cNvSpPr>
          <p:nvPr>
            <p:ph type="title" hasCustomPrompt="1"/>
          </p:nvPr>
        </p:nvSpPr>
        <p:spPr>
          <a:xfrm>
            <a:off x="839788" y="558800"/>
            <a:ext cx="10512424" cy="1498599"/>
          </a:xfrm>
        </p:spPr>
        <p:txBody>
          <a:bodyPr anchor="ctr">
            <a:normAutofit/>
          </a:bodyPr>
          <a:lstStyle>
            <a:lvl1pPr>
              <a:lnSpc>
                <a:spcPct val="100000"/>
              </a:lnSpc>
              <a:defRPr sz="4400"/>
            </a:lvl1pPr>
          </a:lstStyle>
          <a:p>
            <a:r>
              <a:rPr lang="fi-FI" dirty="0"/>
              <a:t>Otsikko</a:t>
            </a:r>
          </a:p>
        </p:txBody>
      </p:sp>
      <p:sp>
        <p:nvSpPr>
          <p:cNvPr id="4" name="Tekstin paikkamerkki 3">
            <a:extLst>
              <a:ext uri="{FF2B5EF4-FFF2-40B4-BE49-F238E27FC236}">
                <a16:creationId xmlns:a16="http://schemas.microsoft.com/office/drawing/2014/main" id="{FC69C6F5-879D-4843-8A4A-58CDCFB0A567}"/>
              </a:ext>
            </a:extLst>
          </p:cNvPr>
          <p:cNvSpPr>
            <a:spLocks noGrp="1"/>
          </p:cNvSpPr>
          <p:nvPr>
            <p:ph type="body" sz="half" idx="2" hasCustomPrompt="1"/>
          </p:nvPr>
        </p:nvSpPr>
        <p:spPr>
          <a:xfrm>
            <a:off x="839788" y="2057400"/>
            <a:ext cx="5056187" cy="885825"/>
          </a:xfrm>
        </p:spPr>
        <p:txBody>
          <a:bodyPr anchor="t"/>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Alaotsikko</a:t>
            </a:r>
          </a:p>
        </p:txBody>
      </p:sp>
      <p:sp>
        <p:nvSpPr>
          <p:cNvPr id="5" name="Kaavion paikkamerkki 4">
            <a:extLst>
              <a:ext uri="{FF2B5EF4-FFF2-40B4-BE49-F238E27FC236}">
                <a16:creationId xmlns:a16="http://schemas.microsoft.com/office/drawing/2014/main" id="{E9C63D64-D247-4679-8CDF-EBB551FA8A84}"/>
              </a:ext>
            </a:extLst>
          </p:cNvPr>
          <p:cNvSpPr>
            <a:spLocks noGrp="1"/>
          </p:cNvSpPr>
          <p:nvPr>
            <p:ph type="chart" sz="quarter" idx="21"/>
          </p:nvPr>
        </p:nvSpPr>
        <p:spPr>
          <a:xfrm>
            <a:off x="839788" y="2943224"/>
            <a:ext cx="5056187" cy="3000376"/>
          </a:xfrm>
          <a:solidFill>
            <a:schemeClr val="accent1">
              <a:lumMod val="20000"/>
              <a:lumOff val="80000"/>
            </a:schemeClr>
          </a:solidFill>
        </p:spPr>
        <p:txBody>
          <a:bodyPr/>
          <a:lstStyle>
            <a:lvl1pPr>
              <a:defRPr sz="2000"/>
            </a:lvl1pPr>
          </a:lstStyle>
          <a:p>
            <a:r>
              <a:rPr lang="fi-FI"/>
              <a:t>Lisää kaavio napsauttamalla kuvaketta</a:t>
            </a:r>
            <a:endParaRPr lang="en-GB" dirty="0"/>
          </a:p>
        </p:txBody>
      </p:sp>
      <p:sp>
        <p:nvSpPr>
          <p:cNvPr id="10" name="Tekstin paikkamerkki 3">
            <a:extLst>
              <a:ext uri="{FF2B5EF4-FFF2-40B4-BE49-F238E27FC236}">
                <a16:creationId xmlns:a16="http://schemas.microsoft.com/office/drawing/2014/main" id="{EA83E5D6-65BE-4A16-B769-078D0CAC4FE0}"/>
              </a:ext>
            </a:extLst>
          </p:cNvPr>
          <p:cNvSpPr>
            <a:spLocks noGrp="1"/>
          </p:cNvSpPr>
          <p:nvPr>
            <p:ph type="body" sz="half" idx="22" hasCustomPrompt="1"/>
          </p:nvPr>
        </p:nvSpPr>
        <p:spPr>
          <a:xfrm>
            <a:off x="6172201" y="2057399"/>
            <a:ext cx="5180012" cy="885825"/>
          </a:xfrm>
        </p:spPr>
        <p:txBody>
          <a:bodyPr anchor="t"/>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Alaotsikko</a:t>
            </a:r>
          </a:p>
        </p:txBody>
      </p:sp>
      <p:sp>
        <p:nvSpPr>
          <p:cNvPr id="11" name="Kaavion paikkamerkki 4">
            <a:extLst>
              <a:ext uri="{FF2B5EF4-FFF2-40B4-BE49-F238E27FC236}">
                <a16:creationId xmlns:a16="http://schemas.microsoft.com/office/drawing/2014/main" id="{34EE46F5-3FD0-48A0-8B5F-915B3787CE4C}"/>
              </a:ext>
            </a:extLst>
          </p:cNvPr>
          <p:cNvSpPr>
            <a:spLocks noGrp="1"/>
          </p:cNvSpPr>
          <p:nvPr>
            <p:ph type="chart" sz="quarter" idx="23"/>
          </p:nvPr>
        </p:nvSpPr>
        <p:spPr>
          <a:xfrm>
            <a:off x="6172200" y="2943223"/>
            <a:ext cx="5180012" cy="3000376"/>
          </a:xfrm>
          <a:solidFill>
            <a:schemeClr val="accent1">
              <a:lumMod val="20000"/>
              <a:lumOff val="80000"/>
            </a:schemeClr>
          </a:solidFill>
        </p:spPr>
        <p:txBody>
          <a:bodyPr/>
          <a:lstStyle>
            <a:lvl1pPr>
              <a:defRPr sz="2000"/>
            </a:lvl1pPr>
          </a:lstStyle>
          <a:p>
            <a:r>
              <a:rPr lang="fi-FI"/>
              <a:t>Lisää kaavio napsauttamalla kuvaketta</a:t>
            </a:r>
            <a:endParaRPr lang="en-GB" dirty="0"/>
          </a:p>
        </p:txBody>
      </p:sp>
      <p:pic>
        <p:nvPicPr>
          <p:cNvPr id="19" name="Kuva 18">
            <a:extLst>
              <a:ext uri="{FF2B5EF4-FFF2-40B4-BE49-F238E27FC236}">
                <a16:creationId xmlns:a16="http://schemas.microsoft.com/office/drawing/2014/main" id="{57E2D39E-10D1-4D7C-8DE3-DB65E071343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20" name="Päivämäärän paikkamerkki 3">
            <a:extLst>
              <a:ext uri="{FF2B5EF4-FFF2-40B4-BE49-F238E27FC236}">
                <a16:creationId xmlns:a16="http://schemas.microsoft.com/office/drawing/2014/main" id="{37319AEC-4B7E-41EF-ABD5-AE26BC090FD6}"/>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22" name="Dian numeron paikkamerkki 5">
            <a:extLst>
              <a:ext uri="{FF2B5EF4-FFF2-40B4-BE49-F238E27FC236}">
                <a16:creationId xmlns:a16="http://schemas.microsoft.com/office/drawing/2014/main" id="{A9663ADD-0E94-4940-8561-7762E51381A6}"/>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3" name="Alatunnisteen paikkamerkki 4">
            <a:extLst>
              <a:ext uri="{FF2B5EF4-FFF2-40B4-BE49-F238E27FC236}">
                <a16:creationId xmlns:a16="http://schemas.microsoft.com/office/drawing/2014/main" id="{EF6D34A8-9C65-46E2-B152-75D11FC23C2A}"/>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26343111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 Kaavio ilman tekstiä">
    <p:spTree>
      <p:nvGrpSpPr>
        <p:cNvPr id="1" name=""/>
        <p:cNvGrpSpPr/>
        <p:nvPr/>
      </p:nvGrpSpPr>
      <p:grpSpPr>
        <a:xfrm>
          <a:off x="0" y="0"/>
          <a:ext cx="0" cy="0"/>
          <a:chOff x="0" y="0"/>
          <a:chExt cx="0" cy="0"/>
        </a:xfrm>
      </p:grpSpPr>
      <p:sp>
        <p:nvSpPr>
          <p:cNvPr id="5" name="Kaavion paikkamerkki 4">
            <a:extLst>
              <a:ext uri="{FF2B5EF4-FFF2-40B4-BE49-F238E27FC236}">
                <a16:creationId xmlns:a16="http://schemas.microsoft.com/office/drawing/2014/main" id="{E9C63D64-D247-4679-8CDF-EBB551FA8A84}"/>
              </a:ext>
            </a:extLst>
          </p:cNvPr>
          <p:cNvSpPr>
            <a:spLocks noGrp="1"/>
          </p:cNvSpPr>
          <p:nvPr>
            <p:ph type="chart" sz="quarter" idx="21"/>
          </p:nvPr>
        </p:nvSpPr>
        <p:spPr>
          <a:xfrm>
            <a:off x="839789" y="676275"/>
            <a:ext cx="10512422" cy="5210176"/>
          </a:xfrm>
          <a:solidFill>
            <a:schemeClr val="accent1">
              <a:lumMod val="20000"/>
              <a:lumOff val="80000"/>
            </a:schemeClr>
          </a:solidFill>
        </p:spPr>
        <p:txBody>
          <a:bodyPr/>
          <a:lstStyle>
            <a:lvl1pPr>
              <a:defRPr sz="2000"/>
            </a:lvl1pPr>
          </a:lstStyle>
          <a:p>
            <a:r>
              <a:rPr lang="fi-FI"/>
              <a:t>Lisää kaavio napsauttamalla kuvaketta</a:t>
            </a:r>
            <a:endParaRPr lang="en-GB" dirty="0"/>
          </a:p>
        </p:txBody>
      </p:sp>
      <p:pic>
        <p:nvPicPr>
          <p:cNvPr id="12" name="Kuva 11">
            <a:extLst>
              <a:ext uri="{FF2B5EF4-FFF2-40B4-BE49-F238E27FC236}">
                <a16:creationId xmlns:a16="http://schemas.microsoft.com/office/drawing/2014/main" id="{2ED6431E-83DC-42F7-BF2A-6384BC3C068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3" name="Päivämäärän paikkamerkki 3">
            <a:extLst>
              <a:ext uri="{FF2B5EF4-FFF2-40B4-BE49-F238E27FC236}">
                <a16:creationId xmlns:a16="http://schemas.microsoft.com/office/drawing/2014/main" id="{8F6BC17A-856D-44D2-869D-ABAD3E5C9D9C}"/>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7" name="Dian numeron paikkamerkki 5">
            <a:extLst>
              <a:ext uri="{FF2B5EF4-FFF2-40B4-BE49-F238E27FC236}">
                <a16:creationId xmlns:a16="http://schemas.microsoft.com/office/drawing/2014/main" id="{9016A027-13D8-4BB8-B8BA-A6FFC4801779}"/>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18" name="Alatunnisteen paikkamerkki 4">
            <a:extLst>
              <a:ext uri="{FF2B5EF4-FFF2-40B4-BE49-F238E27FC236}">
                <a16:creationId xmlns:a16="http://schemas.microsoft.com/office/drawing/2014/main" id="{7298BF68-8D36-4763-B288-DA8C28EFA2A7}"/>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6523893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 Välidia tyhjä">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06228B-6487-48DF-A8A3-C29EDBA688B8}"/>
              </a:ext>
            </a:extLst>
          </p:cNvPr>
          <p:cNvSpPr>
            <a:spLocks noGrp="1"/>
          </p:cNvSpPr>
          <p:nvPr>
            <p:ph type="title" hasCustomPrompt="1"/>
          </p:nvPr>
        </p:nvSpPr>
        <p:spPr>
          <a:xfrm>
            <a:off x="744624" y="714103"/>
            <a:ext cx="6709913" cy="1702593"/>
          </a:xfrm>
        </p:spPr>
        <p:txBody>
          <a:bodyPr anchor="b">
            <a:noAutofit/>
          </a:bodyPr>
          <a:lstStyle>
            <a:lvl1pPr algn="l">
              <a:lnSpc>
                <a:spcPct val="100000"/>
              </a:lnSpc>
              <a:defRPr/>
            </a:lvl1pPr>
          </a:lstStyle>
          <a:p>
            <a:r>
              <a:rPr lang="fi-FI" dirty="0"/>
              <a:t>Lisää otsikko</a:t>
            </a:r>
          </a:p>
        </p:txBody>
      </p:sp>
      <p:sp>
        <p:nvSpPr>
          <p:cNvPr id="8" name="Alaotsikko 2">
            <a:extLst>
              <a:ext uri="{FF2B5EF4-FFF2-40B4-BE49-F238E27FC236}">
                <a16:creationId xmlns:a16="http://schemas.microsoft.com/office/drawing/2014/main" id="{60123988-452A-49E5-8271-217CD20AA610}"/>
              </a:ext>
            </a:extLst>
          </p:cNvPr>
          <p:cNvSpPr>
            <a:spLocks noGrp="1"/>
          </p:cNvSpPr>
          <p:nvPr>
            <p:ph type="subTitle" idx="1" hasCustomPrompt="1"/>
          </p:nvPr>
        </p:nvSpPr>
        <p:spPr>
          <a:xfrm>
            <a:off x="744626" y="2416696"/>
            <a:ext cx="4933364" cy="1012304"/>
          </a:xfrm>
        </p:spPr>
        <p:txBody>
          <a:bodyPr>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a:t>
            </a:r>
          </a:p>
        </p:txBody>
      </p:sp>
      <p:pic>
        <p:nvPicPr>
          <p:cNvPr id="15" name="Kuva 14">
            <a:extLst>
              <a:ext uri="{FF2B5EF4-FFF2-40B4-BE49-F238E27FC236}">
                <a16:creationId xmlns:a16="http://schemas.microsoft.com/office/drawing/2014/main" id="{C1B9FF84-DB96-486B-A031-72ABD9A747A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16" name="Päivämäärän paikkamerkki 3">
            <a:extLst>
              <a:ext uri="{FF2B5EF4-FFF2-40B4-BE49-F238E27FC236}">
                <a16:creationId xmlns:a16="http://schemas.microsoft.com/office/drawing/2014/main" id="{F5925BE2-AF77-497F-BF92-EFDE24BAEC9C}"/>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8" name="Dian numeron paikkamerkki 5">
            <a:extLst>
              <a:ext uri="{FF2B5EF4-FFF2-40B4-BE49-F238E27FC236}">
                <a16:creationId xmlns:a16="http://schemas.microsoft.com/office/drawing/2014/main" id="{ED300B1D-AD41-4915-9401-2AC46ADB00D4}"/>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19" name="Alatunnisteen paikkamerkki 4">
            <a:extLst>
              <a:ext uri="{FF2B5EF4-FFF2-40B4-BE49-F238E27FC236}">
                <a16:creationId xmlns:a16="http://schemas.microsoft.com/office/drawing/2014/main" id="{9333DD25-6477-4203-AA4A-3430D64174F9}"/>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38600194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 Välidia huoneisto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06228B-6487-48DF-A8A3-C29EDBA688B8}"/>
              </a:ext>
            </a:extLst>
          </p:cNvPr>
          <p:cNvSpPr>
            <a:spLocks noGrp="1"/>
          </p:cNvSpPr>
          <p:nvPr>
            <p:ph type="title" hasCustomPrompt="1"/>
          </p:nvPr>
        </p:nvSpPr>
        <p:spPr>
          <a:xfrm>
            <a:off x="742949" y="709703"/>
            <a:ext cx="6711587" cy="1706993"/>
          </a:xfrm>
        </p:spPr>
        <p:txBody>
          <a:bodyPr anchor="b">
            <a:noAutofit/>
          </a:bodyPr>
          <a:lstStyle>
            <a:lvl1pPr algn="l">
              <a:lnSpc>
                <a:spcPct val="100000"/>
              </a:lnSpc>
              <a:defRPr/>
            </a:lvl1pPr>
          </a:lstStyle>
          <a:p>
            <a:r>
              <a:rPr lang="fi-FI" dirty="0"/>
              <a:t>Lisää otsikko</a:t>
            </a:r>
          </a:p>
        </p:txBody>
      </p:sp>
      <p:sp>
        <p:nvSpPr>
          <p:cNvPr id="10" name="Alaotsikko 2">
            <a:extLst>
              <a:ext uri="{FF2B5EF4-FFF2-40B4-BE49-F238E27FC236}">
                <a16:creationId xmlns:a16="http://schemas.microsoft.com/office/drawing/2014/main" id="{E7FB459B-B885-4508-BD4D-F6D0892690D8}"/>
              </a:ext>
            </a:extLst>
          </p:cNvPr>
          <p:cNvSpPr>
            <a:spLocks noGrp="1"/>
          </p:cNvSpPr>
          <p:nvPr>
            <p:ph type="subTitle" idx="1" hasCustomPrompt="1"/>
          </p:nvPr>
        </p:nvSpPr>
        <p:spPr>
          <a:xfrm>
            <a:off x="744626" y="2416696"/>
            <a:ext cx="4933364" cy="1012304"/>
          </a:xfrm>
        </p:spPr>
        <p:txBody>
          <a:bodyPr>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a:t>
            </a:r>
          </a:p>
        </p:txBody>
      </p:sp>
      <p:pic>
        <p:nvPicPr>
          <p:cNvPr id="15" name="Kuva 14">
            <a:extLst>
              <a:ext uri="{FF2B5EF4-FFF2-40B4-BE49-F238E27FC236}">
                <a16:creationId xmlns:a16="http://schemas.microsoft.com/office/drawing/2014/main" id="{9091CEBD-4650-4884-BA8C-46ADA6481A3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16" name="Päivämäärän paikkamerkki 3">
            <a:extLst>
              <a:ext uri="{FF2B5EF4-FFF2-40B4-BE49-F238E27FC236}">
                <a16:creationId xmlns:a16="http://schemas.microsoft.com/office/drawing/2014/main" id="{F4B705B8-CA8A-4400-8457-6B5BAA051C98}"/>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8" name="Dian numeron paikkamerkki 5">
            <a:extLst>
              <a:ext uri="{FF2B5EF4-FFF2-40B4-BE49-F238E27FC236}">
                <a16:creationId xmlns:a16="http://schemas.microsoft.com/office/drawing/2014/main" id="{2B1BB404-1782-4200-9EBB-8E2C08629911}"/>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19" name="Alatunnisteen paikkamerkki 4">
            <a:extLst>
              <a:ext uri="{FF2B5EF4-FFF2-40B4-BE49-F238E27FC236}">
                <a16:creationId xmlns:a16="http://schemas.microsoft.com/office/drawing/2014/main" id="{C4A9FA74-3D9B-4F1D-8469-5A8C04424D09}"/>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28286305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 Välidia tutkim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06228B-6487-48DF-A8A3-C29EDBA688B8}"/>
              </a:ext>
            </a:extLst>
          </p:cNvPr>
          <p:cNvSpPr>
            <a:spLocks noGrp="1"/>
          </p:cNvSpPr>
          <p:nvPr>
            <p:ph type="title" hasCustomPrompt="1"/>
          </p:nvPr>
        </p:nvSpPr>
        <p:spPr>
          <a:xfrm>
            <a:off x="742949" y="718411"/>
            <a:ext cx="6711587" cy="1698285"/>
          </a:xfrm>
        </p:spPr>
        <p:txBody>
          <a:bodyPr anchor="b">
            <a:noAutofit/>
          </a:bodyPr>
          <a:lstStyle>
            <a:lvl1pPr algn="l">
              <a:lnSpc>
                <a:spcPct val="100000"/>
              </a:lnSpc>
              <a:defRPr/>
            </a:lvl1pPr>
          </a:lstStyle>
          <a:p>
            <a:r>
              <a:rPr lang="fi-FI" dirty="0"/>
              <a:t>Lisää otsikko</a:t>
            </a:r>
          </a:p>
        </p:txBody>
      </p:sp>
      <p:sp>
        <p:nvSpPr>
          <p:cNvPr id="9" name="Alaotsikko 2">
            <a:extLst>
              <a:ext uri="{FF2B5EF4-FFF2-40B4-BE49-F238E27FC236}">
                <a16:creationId xmlns:a16="http://schemas.microsoft.com/office/drawing/2014/main" id="{0A55583A-0263-4968-8D89-D2CF5DD094B2}"/>
              </a:ext>
            </a:extLst>
          </p:cNvPr>
          <p:cNvSpPr>
            <a:spLocks noGrp="1"/>
          </p:cNvSpPr>
          <p:nvPr>
            <p:ph type="subTitle" idx="1" hasCustomPrompt="1"/>
          </p:nvPr>
        </p:nvSpPr>
        <p:spPr>
          <a:xfrm>
            <a:off x="744626" y="2416696"/>
            <a:ext cx="4933364" cy="1012304"/>
          </a:xfrm>
        </p:spPr>
        <p:txBody>
          <a:bodyPr>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a:t>
            </a:r>
          </a:p>
        </p:txBody>
      </p:sp>
      <p:pic>
        <p:nvPicPr>
          <p:cNvPr id="15" name="Kuva 14">
            <a:extLst>
              <a:ext uri="{FF2B5EF4-FFF2-40B4-BE49-F238E27FC236}">
                <a16:creationId xmlns:a16="http://schemas.microsoft.com/office/drawing/2014/main" id="{815BD10E-94DE-46FC-A9F4-7B36970202A0}"/>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16" name="Päivämäärän paikkamerkki 3">
            <a:extLst>
              <a:ext uri="{FF2B5EF4-FFF2-40B4-BE49-F238E27FC236}">
                <a16:creationId xmlns:a16="http://schemas.microsoft.com/office/drawing/2014/main" id="{05FEE77E-2F24-4AF6-87B8-D55FCC420EEC}"/>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8" name="Dian numeron paikkamerkki 5">
            <a:extLst>
              <a:ext uri="{FF2B5EF4-FFF2-40B4-BE49-F238E27FC236}">
                <a16:creationId xmlns:a16="http://schemas.microsoft.com/office/drawing/2014/main" id="{C1C331AD-886E-4A5F-AF89-AEEE6F9C9D24}"/>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19" name="Alatunnisteen paikkamerkki 4">
            <a:extLst>
              <a:ext uri="{FF2B5EF4-FFF2-40B4-BE49-F238E27FC236}">
                <a16:creationId xmlns:a16="http://schemas.microsoft.com/office/drawing/2014/main" id="{EAA22591-6D9B-49A7-9561-41B9DFB5FA77}"/>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22637914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 Välidia karta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06228B-6487-48DF-A8A3-C29EDBA688B8}"/>
              </a:ext>
            </a:extLst>
          </p:cNvPr>
          <p:cNvSpPr>
            <a:spLocks noGrp="1"/>
          </p:cNvSpPr>
          <p:nvPr>
            <p:ph type="title" hasCustomPrompt="1"/>
          </p:nvPr>
        </p:nvSpPr>
        <p:spPr>
          <a:xfrm>
            <a:off x="744625" y="718411"/>
            <a:ext cx="6718621" cy="1698285"/>
          </a:xfrm>
        </p:spPr>
        <p:txBody>
          <a:bodyPr anchor="b">
            <a:noAutofit/>
          </a:bodyPr>
          <a:lstStyle>
            <a:lvl1pPr algn="l">
              <a:lnSpc>
                <a:spcPct val="100000"/>
              </a:lnSpc>
              <a:defRPr/>
            </a:lvl1pPr>
          </a:lstStyle>
          <a:p>
            <a:r>
              <a:rPr lang="fi-FI" dirty="0"/>
              <a:t>Lisää otsikko</a:t>
            </a:r>
          </a:p>
        </p:txBody>
      </p:sp>
      <p:sp>
        <p:nvSpPr>
          <p:cNvPr id="8" name="Alaotsikko 2">
            <a:extLst>
              <a:ext uri="{FF2B5EF4-FFF2-40B4-BE49-F238E27FC236}">
                <a16:creationId xmlns:a16="http://schemas.microsoft.com/office/drawing/2014/main" id="{3C46B468-49E3-47EA-A951-19205FB5EB10}"/>
              </a:ext>
            </a:extLst>
          </p:cNvPr>
          <p:cNvSpPr>
            <a:spLocks noGrp="1"/>
          </p:cNvSpPr>
          <p:nvPr>
            <p:ph type="subTitle" idx="1" hasCustomPrompt="1"/>
          </p:nvPr>
        </p:nvSpPr>
        <p:spPr>
          <a:xfrm>
            <a:off x="744626" y="2416696"/>
            <a:ext cx="4933364" cy="1012304"/>
          </a:xfrm>
        </p:spPr>
        <p:txBody>
          <a:bodyPr>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Alaotsikko</a:t>
            </a:r>
          </a:p>
        </p:txBody>
      </p:sp>
      <p:pic>
        <p:nvPicPr>
          <p:cNvPr id="15" name="Kuva 14">
            <a:extLst>
              <a:ext uri="{FF2B5EF4-FFF2-40B4-BE49-F238E27FC236}">
                <a16:creationId xmlns:a16="http://schemas.microsoft.com/office/drawing/2014/main" id="{9B2C4E7F-B7B3-404B-9DCC-092758C1896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16" name="Päivämäärän paikkamerkki 3">
            <a:extLst>
              <a:ext uri="{FF2B5EF4-FFF2-40B4-BE49-F238E27FC236}">
                <a16:creationId xmlns:a16="http://schemas.microsoft.com/office/drawing/2014/main" id="{BA53ACAB-394A-4AB5-B44E-E0ADCDF8C83C}"/>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8" name="Dian numeron paikkamerkki 5">
            <a:extLst>
              <a:ext uri="{FF2B5EF4-FFF2-40B4-BE49-F238E27FC236}">
                <a16:creationId xmlns:a16="http://schemas.microsoft.com/office/drawing/2014/main" id="{81CEFC88-3705-4EFF-966C-A18822435056}"/>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19" name="Alatunnisteen paikkamerkki 4">
            <a:extLst>
              <a:ext uri="{FF2B5EF4-FFF2-40B4-BE49-F238E27FC236}">
                <a16:creationId xmlns:a16="http://schemas.microsoft.com/office/drawing/2014/main" id="{1F42867E-BC75-486A-82B5-1AF398D41ECA}"/>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35727883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 Päätösdia kuval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D71F989-E9D8-47B6-9E91-E1BD6857E5E0}"/>
              </a:ext>
            </a:extLst>
          </p:cNvPr>
          <p:cNvSpPr>
            <a:spLocks noGrp="1"/>
          </p:cNvSpPr>
          <p:nvPr>
            <p:ph type="title" hasCustomPrompt="1"/>
          </p:nvPr>
        </p:nvSpPr>
        <p:spPr>
          <a:xfrm>
            <a:off x="2417855" y="1776049"/>
            <a:ext cx="5360987" cy="1039965"/>
          </a:xfrm>
        </p:spPr>
        <p:txBody>
          <a:bodyPr>
            <a:noAutofit/>
          </a:bodyPr>
          <a:lstStyle>
            <a:lvl1pPr algn="l">
              <a:defRPr/>
            </a:lvl1pPr>
          </a:lstStyle>
          <a:p>
            <a:r>
              <a:rPr lang="fi-FI" dirty="0"/>
              <a:t>Kiitos</a:t>
            </a:r>
            <a:endParaRPr lang="en-GB" dirty="0"/>
          </a:p>
        </p:txBody>
      </p:sp>
      <p:sp>
        <p:nvSpPr>
          <p:cNvPr id="7" name="Kuvan paikkamerkki 28">
            <a:extLst>
              <a:ext uri="{FF2B5EF4-FFF2-40B4-BE49-F238E27FC236}">
                <a16:creationId xmlns:a16="http://schemas.microsoft.com/office/drawing/2014/main" id="{9E3D1CDC-92E4-4968-9716-3C17479217FB}"/>
              </a:ext>
            </a:extLst>
          </p:cNvPr>
          <p:cNvSpPr>
            <a:spLocks noGrp="1" noChangeAspect="1"/>
          </p:cNvSpPr>
          <p:nvPr>
            <p:ph type="pic" sz="quarter" idx="17"/>
          </p:nvPr>
        </p:nvSpPr>
        <p:spPr>
          <a:xfrm>
            <a:off x="6857877" y="1769369"/>
            <a:ext cx="3476625" cy="3498215"/>
          </a:xfrm>
          <a:custGeom>
            <a:avLst/>
            <a:gdLst>
              <a:gd name="connsiteX0" fmla="*/ 2051916 w 3588326"/>
              <a:gd name="connsiteY0" fmla="*/ 74 h 3610610"/>
              <a:gd name="connsiteX1" fmla="*/ 2477951 w 3588326"/>
              <a:gd name="connsiteY1" fmla="*/ 236054 h 3610610"/>
              <a:gd name="connsiteX2" fmla="*/ 3499575 w 3588326"/>
              <a:gd name="connsiteY2" fmla="*/ 1793819 h 3610610"/>
              <a:gd name="connsiteX3" fmla="*/ 3578729 w 3588326"/>
              <a:gd name="connsiteY3" fmla="*/ 1986165 h 3610610"/>
              <a:gd name="connsiteX4" fmla="*/ 3588326 w 3588326"/>
              <a:gd name="connsiteY4" fmla="*/ 2086790 h 3610610"/>
              <a:gd name="connsiteX5" fmla="*/ 3588326 w 3588326"/>
              <a:gd name="connsiteY5" fmla="*/ 2086791 h 3610610"/>
              <a:gd name="connsiteX6" fmla="*/ 3578729 w 3588326"/>
              <a:gd name="connsiteY6" fmla="*/ 2186427 h 3610610"/>
              <a:gd name="connsiteX7" fmla="*/ 3360261 w 3588326"/>
              <a:gd name="connsiteY7" fmla="*/ 2515710 h 3610610"/>
              <a:gd name="connsiteX8" fmla="*/ 1827827 w 3588326"/>
              <a:gd name="connsiteY8" fmla="*/ 3524669 h 3610610"/>
              <a:gd name="connsiteX9" fmla="*/ 1110156 w 3588326"/>
              <a:gd name="connsiteY9" fmla="*/ 3372693 h 3610610"/>
              <a:gd name="connsiteX10" fmla="*/ 88533 w 3588326"/>
              <a:gd name="connsiteY10" fmla="*/ 1814928 h 3610610"/>
              <a:gd name="connsiteX11" fmla="*/ 232066 w 3588326"/>
              <a:gd name="connsiteY11" fmla="*/ 1093035 h 3610610"/>
              <a:gd name="connsiteX12" fmla="*/ 1760280 w 3588326"/>
              <a:gd name="connsiteY12" fmla="*/ 84076 h 3610610"/>
              <a:gd name="connsiteX13" fmla="*/ 2051916 w 3588326"/>
              <a:gd name="connsiteY13" fmla="*/ 74 h 361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8326" h="3610610">
                <a:moveTo>
                  <a:pt x="2051916" y="74"/>
                </a:moveTo>
                <a:cubicBezTo>
                  <a:pt x="2218389" y="2877"/>
                  <a:pt x="2380326" y="85659"/>
                  <a:pt x="2477951" y="236054"/>
                </a:cubicBezTo>
                <a:lnTo>
                  <a:pt x="3499575" y="1793819"/>
                </a:lnTo>
                <a:cubicBezTo>
                  <a:pt x="3539680" y="1853977"/>
                  <a:pt x="3565801" y="1919412"/>
                  <a:pt x="3578729" y="1986165"/>
                </a:cubicBezTo>
                <a:lnTo>
                  <a:pt x="3588326" y="2086790"/>
                </a:lnTo>
                <a:lnTo>
                  <a:pt x="3588326" y="2086791"/>
                </a:lnTo>
                <a:lnTo>
                  <a:pt x="3578729" y="2186427"/>
                </a:lnTo>
                <a:cubicBezTo>
                  <a:pt x="3553399" y="2317296"/>
                  <a:pt x="3478466" y="2437611"/>
                  <a:pt x="3360261" y="2515710"/>
                </a:cubicBezTo>
                <a:lnTo>
                  <a:pt x="1827827" y="3524669"/>
                </a:lnTo>
                <a:cubicBezTo>
                  <a:pt x="1591418" y="3685089"/>
                  <a:pt x="1270576" y="3613322"/>
                  <a:pt x="1110156" y="3372693"/>
                </a:cubicBezTo>
                <a:lnTo>
                  <a:pt x="88533" y="1814928"/>
                </a:lnTo>
                <a:cubicBezTo>
                  <a:pt x="-71887" y="1574297"/>
                  <a:pt x="-8565" y="1249235"/>
                  <a:pt x="232066" y="1093035"/>
                </a:cubicBezTo>
                <a:lnTo>
                  <a:pt x="1760280" y="84076"/>
                </a:lnTo>
                <a:cubicBezTo>
                  <a:pt x="1850517" y="25502"/>
                  <a:pt x="1952033" y="-1609"/>
                  <a:pt x="2051916" y="74"/>
                </a:cubicBezTo>
                <a:close/>
              </a:path>
            </a:pathLst>
          </a:custGeom>
          <a:solidFill>
            <a:schemeClr val="bg1">
              <a:lumMod val="95000"/>
            </a:schemeClr>
          </a:solidFill>
          <a:ln>
            <a:noFill/>
          </a:ln>
        </p:spPr>
        <p:txBody>
          <a:bodyPr wrap="square">
            <a:noAutofit/>
          </a:bodyPr>
          <a:lstStyle/>
          <a:p>
            <a:r>
              <a:rPr lang="fi-FI"/>
              <a:t>Lisää kuva napsauttamalla kuvaketta</a:t>
            </a:r>
            <a:endParaRPr lang="fi-FI" dirty="0"/>
          </a:p>
        </p:txBody>
      </p:sp>
      <p:sp>
        <p:nvSpPr>
          <p:cNvPr id="4" name="Kuva 2">
            <a:extLst>
              <a:ext uri="{FF2B5EF4-FFF2-40B4-BE49-F238E27FC236}">
                <a16:creationId xmlns:a16="http://schemas.microsoft.com/office/drawing/2014/main" id="{2CF80CA3-E571-4D6B-8726-517E30F7BD79}"/>
              </a:ext>
              <a:ext uri="{C183D7F6-B498-43B3-948B-1728B52AA6E4}">
                <adec:decorative xmlns:adec="http://schemas.microsoft.com/office/drawing/2017/decorative" val="1"/>
              </a:ext>
            </a:extLst>
          </p:cNvPr>
          <p:cNvSpPr/>
          <p:nvPr/>
        </p:nvSpPr>
        <p:spPr>
          <a:xfrm rot="20562558">
            <a:off x="6830981" y="1784311"/>
            <a:ext cx="3482976" cy="3506430"/>
          </a:xfrm>
          <a:custGeom>
            <a:avLst/>
            <a:gdLst>
              <a:gd name="connsiteX0" fmla="*/ 1110557 w 1138369"/>
              <a:gd name="connsiteY0" fmla="*/ 569684 h 1146035"/>
              <a:gd name="connsiteX1" fmla="*/ 786707 w 1138369"/>
              <a:gd name="connsiteY1" fmla="*/ 75337 h 1146035"/>
              <a:gd name="connsiteX2" fmla="*/ 559060 w 1138369"/>
              <a:gd name="connsiteY2" fmla="*/ 26759 h 1146035"/>
              <a:gd name="connsiteX3" fmla="*/ 73285 w 1138369"/>
              <a:gd name="connsiteY3" fmla="*/ 347752 h 1146035"/>
              <a:gd name="connsiteX4" fmla="*/ 27565 w 1138369"/>
              <a:gd name="connsiteY4" fmla="*/ 577304 h 1146035"/>
              <a:gd name="connsiteX5" fmla="*/ 351415 w 1138369"/>
              <a:gd name="connsiteY5" fmla="*/ 1070699 h 1146035"/>
              <a:gd name="connsiteX6" fmla="*/ 579062 w 1138369"/>
              <a:gd name="connsiteY6" fmla="*/ 1119277 h 1146035"/>
              <a:gd name="connsiteX7" fmla="*/ 1064837 w 1138369"/>
              <a:gd name="connsiteY7" fmla="*/ 798284 h 1146035"/>
              <a:gd name="connsiteX8" fmla="*/ 1110557 w 1138369"/>
              <a:gd name="connsiteY8" fmla="*/ 569684 h 1146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8369" h="1146035">
                <a:moveTo>
                  <a:pt x="1110557" y="569684"/>
                </a:moveTo>
                <a:lnTo>
                  <a:pt x="786707" y="75337"/>
                </a:lnTo>
                <a:cubicBezTo>
                  <a:pt x="736225" y="-1816"/>
                  <a:pt x="634307" y="-22771"/>
                  <a:pt x="559060" y="26759"/>
                </a:cubicBezTo>
                <a:lnTo>
                  <a:pt x="73285" y="347752"/>
                </a:lnTo>
                <a:cubicBezTo>
                  <a:pt x="-1963" y="397282"/>
                  <a:pt x="-22918" y="500152"/>
                  <a:pt x="27565" y="577304"/>
                </a:cubicBezTo>
                <a:lnTo>
                  <a:pt x="351415" y="1070699"/>
                </a:lnTo>
                <a:cubicBezTo>
                  <a:pt x="401897" y="1147852"/>
                  <a:pt x="503815" y="1168807"/>
                  <a:pt x="579062" y="1119277"/>
                </a:cubicBezTo>
                <a:lnTo>
                  <a:pt x="1064837" y="798284"/>
                </a:lnTo>
                <a:cubicBezTo>
                  <a:pt x="1141037" y="748754"/>
                  <a:pt x="1161040" y="646837"/>
                  <a:pt x="1110557" y="569684"/>
                </a:cubicBezTo>
                <a:close/>
              </a:path>
            </a:pathLst>
          </a:custGeom>
          <a:noFill/>
          <a:ln w="12700" cap="flat">
            <a:gradFill flip="none" rotWithShape="1">
              <a:gsLst>
                <a:gs pos="0">
                  <a:schemeClr val="accent2"/>
                </a:gs>
                <a:gs pos="87000">
                  <a:schemeClr val="accent3"/>
                </a:gs>
              </a:gsLst>
              <a:lin ang="5400000" scaled="1"/>
              <a:tileRect/>
            </a:gradFill>
            <a:prstDash val="solid"/>
            <a:miter/>
          </a:ln>
        </p:spPr>
        <p:txBody>
          <a:bodyPr rtlCol="0" anchor="ctr"/>
          <a:lstStyle/>
          <a:p>
            <a:endParaRPr lang="en-GB"/>
          </a:p>
        </p:txBody>
      </p:sp>
      <p:pic>
        <p:nvPicPr>
          <p:cNvPr id="12" name="Kuva 11">
            <a:extLst>
              <a:ext uri="{FF2B5EF4-FFF2-40B4-BE49-F238E27FC236}">
                <a16:creationId xmlns:a16="http://schemas.microsoft.com/office/drawing/2014/main" id="{50875505-EE3C-476B-B37D-EE93408CA72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16" name="Päivämäärän paikkamerkki 3">
            <a:extLst>
              <a:ext uri="{FF2B5EF4-FFF2-40B4-BE49-F238E27FC236}">
                <a16:creationId xmlns:a16="http://schemas.microsoft.com/office/drawing/2014/main" id="{E8C3E969-D6B6-4457-89C1-0F00DC83F0C4}"/>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8" name="Dian numeron paikkamerkki 5">
            <a:extLst>
              <a:ext uri="{FF2B5EF4-FFF2-40B4-BE49-F238E27FC236}">
                <a16:creationId xmlns:a16="http://schemas.microsoft.com/office/drawing/2014/main" id="{CC742ADB-7D28-4293-9676-CD9FEB99DFC3}"/>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0BF8D845-87D1-4324-B4A6-0A9EEEC43F30}"/>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2032500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 Bullet">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E3CA6CC-ADC1-4586-BEEB-2396B439421F}"/>
              </a:ext>
            </a:extLst>
          </p:cNvPr>
          <p:cNvSpPr>
            <a:spLocks noGrp="1"/>
          </p:cNvSpPr>
          <p:nvPr>
            <p:ph type="title"/>
          </p:nvPr>
        </p:nvSpPr>
        <p:spPr>
          <a:xfrm>
            <a:off x="838200" y="552051"/>
            <a:ext cx="10515600" cy="1325563"/>
          </a:xfrm>
        </p:spPr>
        <p:txBody>
          <a:bodyPr/>
          <a:lstStyle>
            <a:lvl1pPr>
              <a:lnSpc>
                <a:spcPct val="100000"/>
              </a:lnSpc>
              <a:defRPr>
                <a:latin typeface="Daytona" panose="020B0604020202020204" pitchFamily="34" charset="0"/>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46E2064-869F-4CEB-9739-CEC4D3E0EC61}"/>
              </a:ext>
            </a:extLst>
          </p:cNvPr>
          <p:cNvSpPr>
            <a:spLocks noGrp="1"/>
          </p:cNvSpPr>
          <p:nvPr>
            <p:ph idx="1"/>
          </p:nvPr>
        </p:nvSpPr>
        <p:spPr>
          <a:xfrm>
            <a:off x="838200" y="1877614"/>
            <a:ext cx="10515600" cy="4299349"/>
          </a:xfrm>
        </p:spPr>
        <p:txBody>
          <a:bodyPr/>
          <a:lstStyle>
            <a:lvl1pPr>
              <a:lnSpc>
                <a:spcPct val="100000"/>
              </a:lnSpc>
              <a:buClr>
                <a:srgbClr val="266B7F"/>
              </a:buClr>
              <a:defRPr sz="2400"/>
            </a:lvl1pPr>
            <a:lvl2pPr>
              <a:lnSpc>
                <a:spcPct val="100000"/>
              </a:lnSpc>
              <a:buClr>
                <a:srgbClr val="266B7F"/>
              </a:buClr>
              <a:defRPr sz="2400"/>
            </a:lvl2pPr>
            <a:lvl3pPr>
              <a:lnSpc>
                <a:spcPct val="100000"/>
              </a:lnSpc>
              <a:buClr>
                <a:srgbClr val="266B7F"/>
              </a:buClr>
              <a:defRPr sz="2000"/>
            </a:lvl3pPr>
            <a:lvl4pPr>
              <a:lnSpc>
                <a:spcPct val="100000"/>
              </a:lnSpc>
              <a:buClr>
                <a:srgbClr val="266B7F"/>
              </a:buClr>
              <a:defRPr sz="2000"/>
            </a:lvl4pPr>
            <a:lvl5pPr>
              <a:lnSpc>
                <a:spcPct val="100000"/>
              </a:lnSpc>
              <a:buClr>
                <a:srgbClr val="266B7F"/>
              </a:buClr>
              <a:defRPr sz="18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18" name="Kuva 17">
            <a:extLst>
              <a:ext uri="{FF2B5EF4-FFF2-40B4-BE49-F238E27FC236}">
                <a16:creationId xmlns:a16="http://schemas.microsoft.com/office/drawing/2014/main" id="{3F36533F-D97D-4B4D-B1BD-874C4CFFD0E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9" name="Päivämäärän paikkamerkki 3">
            <a:extLst>
              <a:ext uri="{FF2B5EF4-FFF2-40B4-BE49-F238E27FC236}">
                <a16:creationId xmlns:a16="http://schemas.microsoft.com/office/drawing/2014/main" id="{35587246-E4F2-411B-B344-381EC5124D0D}"/>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21" name="Dian numeron paikkamerkki 5">
            <a:extLst>
              <a:ext uri="{FF2B5EF4-FFF2-40B4-BE49-F238E27FC236}">
                <a16:creationId xmlns:a16="http://schemas.microsoft.com/office/drawing/2014/main" id="{76DC0843-B6E9-43E9-805F-A709EAF8E000}"/>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2" name="Alatunnisteen paikkamerkki 4">
            <a:extLst>
              <a:ext uri="{FF2B5EF4-FFF2-40B4-BE49-F238E27FC236}">
                <a16:creationId xmlns:a16="http://schemas.microsoft.com/office/drawing/2014/main" id="{84F440DF-24E7-4BEE-95C8-C9374BDB4201}"/>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412421849"/>
      </p:ext>
    </p:extLst>
  </p:cSld>
  <p:clrMapOvr>
    <a:masterClrMapping/>
  </p:clrMapOvr>
  <p:extLst>
    <p:ext uri="{DCECCB84-F9BA-43D5-87BE-67443E8EF086}">
      <p15:sldGuideLst xmlns:p15="http://schemas.microsoft.com/office/powerpoint/2012/main">
        <p15:guide id="3" orient="horz" pos="4320">
          <p15:clr>
            <a:srgbClr val="FBAE40"/>
          </p15:clr>
        </p15:guide>
        <p15:guide id="4" pos="7469">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 Päätösdia ilman kuva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D71F989-E9D8-47B6-9E91-E1BD6857E5E0}"/>
              </a:ext>
            </a:extLst>
          </p:cNvPr>
          <p:cNvSpPr>
            <a:spLocks noGrp="1"/>
          </p:cNvSpPr>
          <p:nvPr>
            <p:ph type="title" hasCustomPrompt="1"/>
          </p:nvPr>
        </p:nvSpPr>
        <p:spPr>
          <a:xfrm>
            <a:off x="2417855" y="1776049"/>
            <a:ext cx="5360987" cy="1039965"/>
          </a:xfrm>
        </p:spPr>
        <p:txBody>
          <a:bodyPr>
            <a:noAutofit/>
          </a:bodyPr>
          <a:lstStyle>
            <a:lvl1pPr algn="l">
              <a:defRPr/>
            </a:lvl1pPr>
          </a:lstStyle>
          <a:p>
            <a:r>
              <a:rPr lang="fi-FI" dirty="0"/>
              <a:t>Kiitos</a:t>
            </a:r>
            <a:endParaRPr lang="en-GB" dirty="0"/>
          </a:p>
        </p:txBody>
      </p:sp>
      <p:pic>
        <p:nvPicPr>
          <p:cNvPr id="10" name="Kuva 9">
            <a:extLst>
              <a:ext uri="{FF2B5EF4-FFF2-40B4-BE49-F238E27FC236}">
                <a16:creationId xmlns:a16="http://schemas.microsoft.com/office/drawing/2014/main" id="{8A7D3D1F-1BBC-4D9C-A946-958EE78338C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575" y="6476453"/>
            <a:ext cx="1905000" cy="124918"/>
          </a:xfrm>
          <a:prstGeom prst="rect">
            <a:avLst/>
          </a:prstGeom>
        </p:spPr>
      </p:pic>
      <p:sp>
        <p:nvSpPr>
          <p:cNvPr id="11" name="Päivämäärän paikkamerkki 3">
            <a:extLst>
              <a:ext uri="{FF2B5EF4-FFF2-40B4-BE49-F238E27FC236}">
                <a16:creationId xmlns:a16="http://schemas.microsoft.com/office/drawing/2014/main" id="{1C5E70CC-2152-4895-865A-BF141EF3FDCD}"/>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3" name="Dian numeron paikkamerkki 5">
            <a:extLst>
              <a:ext uri="{FF2B5EF4-FFF2-40B4-BE49-F238E27FC236}">
                <a16:creationId xmlns:a16="http://schemas.microsoft.com/office/drawing/2014/main" id="{E8AC4622-83C6-4A7B-A69F-6F3FA06630CC}"/>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14" name="Alatunnisteen paikkamerkki 4">
            <a:extLst>
              <a:ext uri="{FF2B5EF4-FFF2-40B4-BE49-F238E27FC236}">
                <a16:creationId xmlns:a16="http://schemas.microsoft.com/office/drawing/2014/main" id="{C67C9B03-AE59-4ADB-B750-D7B92C3150E1}"/>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16549831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 Päätösdia - Yhteiseen suuntaa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FE0BB88F-3373-4FAE-9E43-2FB8D1686537}"/>
              </a:ext>
            </a:extLst>
          </p:cNvPr>
          <p:cNvSpPr txBox="1"/>
          <p:nvPr userDrawn="1"/>
        </p:nvSpPr>
        <p:spPr>
          <a:xfrm>
            <a:off x="838200" y="2203268"/>
            <a:ext cx="10515600" cy="830997"/>
          </a:xfrm>
          <a:prstGeom prst="rect">
            <a:avLst/>
          </a:prstGeom>
          <a:noFill/>
        </p:spPr>
        <p:txBody>
          <a:bodyPr wrap="square" rtlCol="0">
            <a:spAutoFit/>
          </a:bodyPr>
          <a:lstStyle/>
          <a:p>
            <a:pPr algn="ctr"/>
            <a:r>
              <a:rPr lang="fi-FI" sz="4800" dirty="0">
                <a:solidFill>
                  <a:schemeClr val="accent3"/>
                </a:solidFill>
                <a:latin typeface="+mj-lt"/>
              </a:rPr>
              <a:t>Yhteiseen suuntaan</a:t>
            </a:r>
            <a:endParaRPr lang="en-GB" sz="4800" dirty="0">
              <a:solidFill>
                <a:schemeClr val="accent3"/>
              </a:solidFill>
              <a:latin typeface="+mj-lt"/>
            </a:endParaRPr>
          </a:p>
        </p:txBody>
      </p:sp>
      <p:pic>
        <p:nvPicPr>
          <p:cNvPr id="6" name="Kuva 5" descr="Maanmittauslaitoksen logo">
            <a:extLst>
              <a:ext uri="{FF2B5EF4-FFF2-40B4-BE49-F238E27FC236}">
                <a16:creationId xmlns:a16="http://schemas.microsoft.com/office/drawing/2014/main" id="{08A505F1-518D-418B-91D4-00F1193C8AB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30965" y="3496493"/>
            <a:ext cx="2330070" cy="1243872"/>
          </a:xfrm>
          <a:prstGeom prst="rect">
            <a:avLst/>
          </a:prstGeom>
        </p:spPr>
      </p:pic>
    </p:spTree>
    <p:extLst>
      <p:ext uri="{BB962C8B-B14F-4D97-AF65-F5344CB8AC3E}">
        <p14:creationId xmlns:p14="http://schemas.microsoft.com/office/powerpoint/2010/main" val="13104134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99 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68573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9 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8594E4F5-1948-4CB9-9E46-B75F0AB58536}"/>
              </a:ext>
            </a:extLst>
          </p:cNvPr>
          <p:cNvSpPr>
            <a:spLocks noGrp="1"/>
          </p:cNvSpPr>
          <p:nvPr>
            <p:ph type="title" orient="vert"/>
          </p:nvPr>
        </p:nvSpPr>
        <p:spPr>
          <a:xfrm>
            <a:off x="8724900" y="561973"/>
            <a:ext cx="2628900" cy="5614989"/>
          </a:xfrm>
        </p:spPr>
        <p:txBody>
          <a:bodyPr vert="eaVert"/>
          <a:lstStyle>
            <a:lvl1pPr>
              <a:lnSpc>
                <a:spcPct val="100000"/>
              </a:lnSpc>
              <a:defRPr/>
            </a:lvl1pPr>
          </a:lstStyle>
          <a:p>
            <a:r>
              <a:rPr lang="fi-FI"/>
              <a:t>Muokkaa ots. perustyyl. napsautt.</a:t>
            </a:r>
            <a:endParaRPr lang="fi-FI" dirty="0"/>
          </a:p>
        </p:txBody>
      </p:sp>
      <p:sp>
        <p:nvSpPr>
          <p:cNvPr id="3" name="Pystysuoran tekstin paikkamerkki 2">
            <a:extLst>
              <a:ext uri="{FF2B5EF4-FFF2-40B4-BE49-F238E27FC236}">
                <a16:creationId xmlns:a16="http://schemas.microsoft.com/office/drawing/2014/main" id="{28BD25F0-26A7-413C-8B5A-B360AA6E9213}"/>
              </a:ext>
            </a:extLst>
          </p:cNvPr>
          <p:cNvSpPr>
            <a:spLocks noGrp="1"/>
          </p:cNvSpPr>
          <p:nvPr>
            <p:ph type="body" orient="vert" idx="1"/>
          </p:nvPr>
        </p:nvSpPr>
        <p:spPr>
          <a:xfrm>
            <a:off x="838200" y="561975"/>
            <a:ext cx="7734300" cy="5614988"/>
          </a:xfrm>
        </p:spPr>
        <p:txBody>
          <a:bodyPr vert="eaVert"/>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13" name="Kuva 12">
            <a:extLst>
              <a:ext uri="{FF2B5EF4-FFF2-40B4-BE49-F238E27FC236}">
                <a16:creationId xmlns:a16="http://schemas.microsoft.com/office/drawing/2014/main" id="{52C62BB2-ACB3-4099-B04E-ACF7EB56E37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10858500" y="3366541"/>
            <a:ext cx="1905000" cy="124918"/>
          </a:xfrm>
          <a:prstGeom prst="rect">
            <a:avLst/>
          </a:prstGeom>
        </p:spPr>
      </p:pic>
      <p:sp>
        <p:nvSpPr>
          <p:cNvPr id="8" name="Päivämäärän paikkamerkki 9">
            <a:extLst>
              <a:ext uri="{FF2B5EF4-FFF2-40B4-BE49-F238E27FC236}">
                <a16:creationId xmlns:a16="http://schemas.microsoft.com/office/drawing/2014/main" id="{182F25CC-7185-4841-AEDA-65C83A4449FA}"/>
              </a:ext>
            </a:extLst>
          </p:cNvPr>
          <p:cNvSpPr>
            <a:spLocks noGrp="1"/>
          </p:cNvSpPr>
          <p:nvPr>
            <p:ph type="dt" sz="half" idx="10"/>
          </p:nvPr>
        </p:nvSpPr>
        <p:spPr>
          <a:xfrm rot="5400000">
            <a:off x="-185468" y="2439503"/>
            <a:ext cx="1008017" cy="365125"/>
          </a:xfrm>
          <a:prstGeom prst="rect">
            <a:avLst/>
          </a:prstGeom>
        </p:spPr>
        <p:txBody>
          <a:bodyPr/>
          <a:lstStyle/>
          <a:p>
            <a:fld id="{C312FA34-5D1D-499F-961D-1685BB9FE7CA}" type="datetime1">
              <a:rPr lang="fi-FI" smtClean="0"/>
              <a:t>30.4.2024</a:t>
            </a:fld>
            <a:endParaRPr lang="fi-FI" dirty="0"/>
          </a:p>
        </p:txBody>
      </p:sp>
      <p:sp>
        <p:nvSpPr>
          <p:cNvPr id="9" name="Alatunnisteen paikkamerkki 10">
            <a:extLst>
              <a:ext uri="{FF2B5EF4-FFF2-40B4-BE49-F238E27FC236}">
                <a16:creationId xmlns:a16="http://schemas.microsoft.com/office/drawing/2014/main" id="{120A267C-074E-43C6-9780-69FC7B7FAE55}"/>
              </a:ext>
            </a:extLst>
          </p:cNvPr>
          <p:cNvSpPr>
            <a:spLocks noGrp="1"/>
          </p:cNvSpPr>
          <p:nvPr>
            <p:ph type="ftr" sz="quarter" idx="11"/>
          </p:nvPr>
        </p:nvSpPr>
        <p:spPr>
          <a:xfrm rot="5400000">
            <a:off x="-821762" y="5116898"/>
            <a:ext cx="2280603" cy="365125"/>
          </a:xfrm>
          <a:prstGeom prst="rect">
            <a:avLst/>
          </a:prstGeom>
        </p:spPr>
        <p:txBody>
          <a:bodyPr/>
          <a:lstStyle/>
          <a:p>
            <a:endParaRPr lang="fi-FI" dirty="0"/>
          </a:p>
        </p:txBody>
      </p:sp>
      <p:sp>
        <p:nvSpPr>
          <p:cNvPr id="14" name="Dian numeron paikkamerkki 11">
            <a:extLst>
              <a:ext uri="{FF2B5EF4-FFF2-40B4-BE49-F238E27FC236}">
                <a16:creationId xmlns:a16="http://schemas.microsoft.com/office/drawing/2014/main" id="{18E79A4F-AC04-462E-9416-8667E3699E22}"/>
              </a:ext>
            </a:extLst>
          </p:cNvPr>
          <p:cNvSpPr>
            <a:spLocks noGrp="1"/>
          </p:cNvSpPr>
          <p:nvPr>
            <p:ph type="sldNum" sz="quarter" idx="12"/>
          </p:nvPr>
        </p:nvSpPr>
        <p:spPr>
          <a:xfrm rot="5400000">
            <a:off x="-217038" y="3479089"/>
            <a:ext cx="1071155" cy="365125"/>
          </a:xfrm>
          <a:prstGeom prst="rect">
            <a:avLst/>
          </a:prstGeom>
        </p:spPr>
        <p:txBody>
          <a:bodyPr/>
          <a:lstStyle/>
          <a:p>
            <a:r>
              <a:rPr lang="fi-FI"/>
              <a:t>SIVU </a:t>
            </a:r>
            <a:fld id="{395C3D94-F3B0-4BF8-973B-87B4959310A4}" type="slidenum">
              <a:rPr lang="fi-FI" smtClean="0"/>
              <a:pPr/>
              <a:t>‹#›</a:t>
            </a:fld>
            <a:endParaRPr lang="fi-FI" dirty="0"/>
          </a:p>
        </p:txBody>
      </p:sp>
      <p:pic>
        <p:nvPicPr>
          <p:cNvPr id="10" name="Kuva 9">
            <a:extLst>
              <a:ext uri="{FF2B5EF4-FFF2-40B4-BE49-F238E27FC236}">
                <a16:creationId xmlns:a16="http://schemas.microsoft.com/office/drawing/2014/main" id="{4FD9DCBC-5494-467A-BD56-DECE01DFDB2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633961" y="1082415"/>
            <a:ext cx="1905000" cy="124918"/>
          </a:xfrm>
          <a:prstGeom prst="rect">
            <a:avLst/>
          </a:prstGeom>
        </p:spPr>
      </p:pic>
    </p:spTree>
    <p:extLst>
      <p:ext uri="{BB962C8B-B14F-4D97-AF65-F5344CB8AC3E}">
        <p14:creationId xmlns:p14="http://schemas.microsoft.com/office/powerpoint/2010/main" val="819128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Bullet 3kpl animoitu">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5C35083F-627D-41B1-A07B-EA80EF02DB30}"/>
              </a:ext>
            </a:extLst>
          </p:cNvPr>
          <p:cNvPicPr>
            <a:picLocks noChangeAspect="1"/>
          </p:cNvPicPr>
          <p:nvPr userDrawn="1"/>
        </p:nvPicPr>
        <p:blipFill>
          <a:blip r:embed="rId2">
            <a:alphaModFix amt="19000"/>
            <a:extLst>
              <a:ext uri="{96DAC541-7B7A-43D3-8B79-37D633B846F1}">
                <asvg:svgBlip xmlns:asvg="http://schemas.microsoft.com/office/drawing/2016/SVG/main" r:embed="rId3"/>
              </a:ext>
            </a:extLst>
          </a:blip>
          <a:stretch>
            <a:fillRect/>
          </a:stretch>
        </p:blipFill>
        <p:spPr>
          <a:xfrm>
            <a:off x="-2943950" y="413248"/>
            <a:ext cx="6201228" cy="6614643"/>
          </a:xfrm>
          <a:prstGeom prst="rect">
            <a:avLst/>
          </a:prstGeom>
        </p:spPr>
      </p:pic>
      <p:sp>
        <p:nvSpPr>
          <p:cNvPr id="2" name="Otsikko 1">
            <a:extLst>
              <a:ext uri="{FF2B5EF4-FFF2-40B4-BE49-F238E27FC236}">
                <a16:creationId xmlns:a16="http://schemas.microsoft.com/office/drawing/2014/main" id="{9E3CA6CC-ADC1-4586-BEEB-2396B439421F}"/>
              </a:ext>
            </a:extLst>
          </p:cNvPr>
          <p:cNvSpPr>
            <a:spLocks noGrp="1"/>
          </p:cNvSpPr>
          <p:nvPr>
            <p:ph type="title"/>
          </p:nvPr>
        </p:nvSpPr>
        <p:spPr>
          <a:xfrm>
            <a:off x="838200" y="552051"/>
            <a:ext cx="10515600" cy="1325563"/>
          </a:xfrm>
        </p:spPr>
        <p:txBody>
          <a:bodyPr/>
          <a:lstStyle>
            <a:lvl1pPr>
              <a:lnSpc>
                <a:spcPct val="100000"/>
              </a:lnSpc>
              <a:defRPr>
                <a:latin typeface="Daytona" panose="020B0604020202020204" pitchFamily="34" charset="0"/>
              </a:defRPr>
            </a:lvl1pPr>
          </a:lstStyle>
          <a:p>
            <a:r>
              <a:rPr lang="fi-FI"/>
              <a:t>Muokkaa ots. perustyyl. napsautt.</a:t>
            </a:r>
            <a:endParaRPr lang="fi-FI" dirty="0"/>
          </a:p>
        </p:txBody>
      </p:sp>
      <p:pic>
        <p:nvPicPr>
          <p:cNvPr id="4" name="Kuva 3">
            <a:extLst>
              <a:ext uri="{FF2B5EF4-FFF2-40B4-BE49-F238E27FC236}">
                <a16:creationId xmlns:a16="http://schemas.microsoft.com/office/drawing/2014/main" id="{D4946833-45CC-43B6-A6B4-93878DCF24A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138868" y="1955062"/>
            <a:ext cx="2277736" cy="3767026"/>
          </a:xfrm>
          <a:prstGeom prst="rect">
            <a:avLst/>
          </a:prstGeom>
          <a:effectLst>
            <a:outerShdw blurRad="76200" dist="114300" dir="2700000" algn="tl" rotWithShape="0">
              <a:prstClr val="black">
                <a:alpha val="63000"/>
              </a:prstClr>
            </a:outerShdw>
          </a:effectLst>
        </p:spPr>
      </p:pic>
      <p:sp>
        <p:nvSpPr>
          <p:cNvPr id="5" name="Ellipsi 4">
            <a:extLst>
              <a:ext uri="{FF2B5EF4-FFF2-40B4-BE49-F238E27FC236}">
                <a16:creationId xmlns:a16="http://schemas.microsoft.com/office/drawing/2014/main" id="{0AC53B5C-E666-439E-907F-FE75B9BEC6AE}"/>
              </a:ext>
            </a:extLst>
          </p:cNvPr>
          <p:cNvSpPr/>
          <p:nvPr userDrawn="1"/>
        </p:nvSpPr>
        <p:spPr>
          <a:xfrm>
            <a:off x="1908647" y="2279533"/>
            <a:ext cx="678044" cy="678044"/>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1</a:t>
            </a:r>
            <a:endParaRPr lang="en-GB" dirty="0">
              <a:solidFill>
                <a:schemeClr val="accent3"/>
              </a:solidFill>
            </a:endParaRPr>
          </a:p>
        </p:txBody>
      </p:sp>
      <p:sp>
        <p:nvSpPr>
          <p:cNvPr id="15" name="Ellipsi 14">
            <a:extLst>
              <a:ext uri="{FF2B5EF4-FFF2-40B4-BE49-F238E27FC236}">
                <a16:creationId xmlns:a16="http://schemas.microsoft.com/office/drawing/2014/main" id="{C94AF371-6E1E-40FC-829C-1DC6106FD67C}"/>
              </a:ext>
            </a:extLst>
          </p:cNvPr>
          <p:cNvSpPr/>
          <p:nvPr userDrawn="1"/>
        </p:nvSpPr>
        <p:spPr>
          <a:xfrm>
            <a:off x="2206713" y="3419797"/>
            <a:ext cx="678044" cy="678044"/>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2</a:t>
            </a:r>
            <a:endParaRPr lang="en-GB" dirty="0">
              <a:solidFill>
                <a:schemeClr val="accent3"/>
              </a:solidFill>
            </a:endParaRPr>
          </a:p>
        </p:txBody>
      </p:sp>
      <p:sp>
        <p:nvSpPr>
          <p:cNvPr id="17" name="Ellipsi 16">
            <a:extLst>
              <a:ext uri="{FF2B5EF4-FFF2-40B4-BE49-F238E27FC236}">
                <a16:creationId xmlns:a16="http://schemas.microsoft.com/office/drawing/2014/main" id="{11757E9B-4EEF-475C-9717-4815448E8AF5}"/>
              </a:ext>
            </a:extLst>
          </p:cNvPr>
          <p:cNvSpPr/>
          <p:nvPr userDrawn="1"/>
        </p:nvSpPr>
        <p:spPr>
          <a:xfrm>
            <a:off x="1894441" y="4559162"/>
            <a:ext cx="678044" cy="678044"/>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3</a:t>
            </a:r>
            <a:endParaRPr lang="en-GB" dirty="0">
              <a:solidFill>
                <a:schemeClr val="accent3"/>
              </a:solidFill>
            </a:endParaRPr>
          </a:p>
        </p:txBody>
      </p:sp>
      <p:sp>
        <p:nvSpPr>
          <p:cNvPr id="21" name="Tekstin paikkamerkki 20">
            <a:extLst>
              <a:ext uri="{FF2B5EF4-FFF2-40B4-BE49-F238E27FC236}">
                <a16:creationId xmlns:a16="http://schemas.microsoft.com/office/drawing/2014/main" id="{4F3058CF-CAB8-4365-88EF-7625131E14BB}"/>
              </a:ext>
            </a:extLst>
          </p:cNvPr>
          <p:cNvSpPr>
            <a:spLocks noGrp="1"/>
          </p:cNvSpPr>
          <p:nvPr>
            <p:ph type="body" sz="quarter" idx="13"/>
          </p:nvPr>
        </p:nvSpPr>
        <p:spPr>
          <a:xfrm>
            <a:off x="2647252" y="2422656"/>
            <a:ext cx="7069373" cy="499099"/>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2" name="Tekstin paikkamerkki 20">
            <a:extLst>
              <a:ext uri="{FF2B5EF4-FFF2-40B4-BE49-F238E27FC236}">
                <a16:creationId xmlns:a16="http://schemas.microsoft.com/office/drawing/2014/main" id="{1981F9E5-F2D5-4EA5-96DB-A2A236C5FC93}"/>
              </a:ext>
            </a:extLst>
          </p:cNvPr>
          <p:cNvSpPr>
            <a:spLocks noGrp="1"/>
          </p:cNvSpPr>
          <p:nvPr>
            <p:ph type="body" sz="quarter" idx="14"/>
          </p:nvPr>
        </p:nvSpPr>
        <p:spPr>
          <a:xfrm>
            <a:off x="2959960" y="3568525"/>
            <a:ext cx="7069373" cy="499099"/>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3" name="Tekstin paikkamerkki 20">
            <a:extLst>
              <a:ext uri="{FF2B5EF4-FFF2-40B4-BE49-F238E27FC236}">
                <a16:creationId xmlns:a16="http://schemas.microsoft.com/office/drawing/2014/main" id="{7E119EE6-2F6E-4A5E-8A6F-FA9B678FCFBB}"/>
              </a:ext>
            </a:extLst>
          </p:cNvPr>
          <p:cNvSpPr>
            <a:spLocks noGrp="1"/>
          </p:cNvSpPr>
          <p:nvPr>
            <p:ph type="body" sz="quarter" idx="15"/>
          </p:nvPr>
        </p:nvSpPr>
        <p:spPr>
          <a:xfrm>
            <a:off x="2647252" y="4705723"/>
            <a:ext cx="7069373" cy="499099"/>
          </a:xfrm>
        </p:spPr>
        <p:txBody>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pic>
        <p:nvPicPr>
          <p:cNvPr id="26" name="Kuva 25">
            <a:extLst>
              <a:ext uri="{FF2B5EF4-FFF2-40B4-BE49-F238E27FC236}">
                <a16:creationId xmlns:a16="http://schemas.microsoft.com/office/drawing/2014/main" id="{F8AF0AEB-641E-4905-88BA-2FBA1F5FFAAD}"/>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4575" y="6476453"/>
            <a:ext cx="1905000" cy="124918"/>
          </a:xfrm>
          <a:prstGeom prst="rect">
            <a:avLst/>
          </a:prstGeom>
        </p:spPr>
      </p:pic>
      <p:sp>
        <p:nvSpPr>
          <p:cNvPr id="27" name="Päivämäärän paikkamerkki 3">
            <a:extLst>
              <a:ext uri="{FF2B5EF4-FFF2-40B4-BE49-F238E27FC236}">
                <a16:creationId xmlns:a16="http://schemas.microsoft.com/office/drawing/2014/main" id="{7F2A2916-376E-41D8-8ED2-403FF8AE9361}"/>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29" name="Dian numeron paikkamerkki 5">
            <a:extLst>
              <a:ext uri="{FF2B5EF4-FFF2-40B4-BE49-F238E27FC236}">
                <a16:creationId xmlns:a16="http://schemas.microsoft.com/office/drawing/2014/main" id="{B287915D-6EC0-4A2C-A044-D5706D1BF856}"/>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30" name="Alatunnisteen paikkamerkki 4">
            <a:extLst>
              <a:ext uri="{FF2B5EF4-FFF2-40B4-BE49-F238E27FC236}">
                <a16:creationId xmlns:a16="http://schemas.microsoft.com/office/drawing/2014/main" id="{30984DC9-8697-47B6-89F1-92DF05EC6C1F}"/>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291465978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14:presetBounceEnd="40000">
                                      <p:stCondLst>
                                        <p:cond delay="0"/>
                                      </p:stCondLst>
                                      <p:childTnLst>
                                        <p:animRot by="3600000" p14:bounceEnd="40000">
                                          <p:cBhvr>
                                            <p:cTn id="6" dur="1000" fill="hold"/>
                                            <p:tgtEl>
                                              <p:spTgt spid="4"/>
                                            </p:tgtEl>
                                            <p:attrNameLst>
                                              <p:attrName>r</p:attrName>
                                            </p:attrNameLst>
                                          </p:cBhvr>
                                        </p:animRot>
                                      </p:childTnLst>
                                    </p:cTn>
                                  </p:par>
                                  <p:par>
                                    <p:cTn id="7" presetID="53" presetClass="entr" presetSubtype="16" fill="hold" grpId="0" nodeType="withEffect">
                                      <p:stCondLst>
                                        <p:cond delay="5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7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14:presetBounceEnd="40000">
                                      <p:stCondLst>
                                        <p:cond delay="0"/>
                                      </p:stCondLst>
                                      <p:childTnLst>
                                        <p:animRot by="1800000" p14:bounceEnd="40000">
                                          <p:cBhvr>
                                            <p:cTn id="18" dur="1000" fill="hold"/>
                                            <p:tgtEl>
                                              <p:spTgt spid="4"/>
                                            </p:tgtEl>
                                            <p:attrNameLst>
                                              <p:attrName>r</p:attrName>
                                            </p:attrNameLst>
                                          </p:cBhvr>
                                        </p:animRot>
                                      </p:childTnLst>
                                    </p:cTn>
                                  </p:par>
                                  <p:par>
                                    <p:cTn id="19" presetID="53" presetClass="entr" presetSubtype="16" fill="hold" grpId="0" nodeType="withEffect">
                                      <p:stCondLst>
                                        <p:cond delay="5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7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14:presetBounceEnd="40000">
                                      <p:stCondLst>
                                        <p:cond delay="0"/>
                                      </p:stCondLst>
                                      <p:childTnLst>
                                        <p:animRot by="1800000" p14:bounceEnd="40000">
                                          <p:cBhvr>
                                            <p:cTn id="30" dur="1000" fill="hold"/>
                                            <p:tgtEl>
                                              <p:spTgt spid="4"/>
                                            </p:tgtEl>
                                            <p:attrNameLst>
                                              <p:attrName>r</p:attrName>
                                            </p:attrNameLst>
                                          </p:cBhvr>
                                        </p:animRot>
                                      </p:childTnLst>
                                    </p:cTn>
                                  </p:par>
                                  <p:par>
                                    <p:cTn id="31" presetID="53" presetClass="entr" presetSubtype="16" fill="hold" grpId="0" nodeType="withEffect">
                                      <p:stCondLst>
                                        <p:cond delay="5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7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7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7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7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stCondLst>
                                        <p:cond delay="0"/>
                                      </p:stCondLst>
                                      <p:childTnLst>
                                        <p:animRot by="3600000">
                                          <p:cBhvr>
                                            <p:cTn id="6" dur="1000" fill="hold"/>
                                            <p:tgtEl>
                                              <p:spTgt spid="4"/>
                                            </p:tgtEl>
                                            <p:attrNameLst>
                                              <p:attrName>r</p:attrName>
                                            </p:attrNameLst>
                                          </p:cBhvr>
                                        </p:animRot>
                                      </p:childTnLst>
                                    </p:cTn>
                                  </p:par>
                                  <p:par>
                                    <p:cTn id="7" presetID="53" presetClass="entr" presetSubtype="16" fill="hold" grpId="0" nodeType="withEffect">
                                      <p:stCondLst>
                                        <p:cond delay="5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7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stCondLst>
                                        <p:cond delay="0"/>
                                      </p:stCondLst>
                                      <p:childTnLst>
                                        <p:animRot by="1800000">
                                          <p:cBhvr>
                                            <p:cTn id="18" dur="1000" fill="hold"/>
                                            <p:tgtEl>
                                              <p:spTgt spid="4"/>
                                            </p:tgtEl>
                                            <p:attrNameLst>
                                              <p:attrName>r</p:attrName>
                                            </p:attrNameLst>
                                          </p:cBhvr>
                                        </p:animRot>
                                      </p:childTnLst>
                                    </p:cTn>
                                  </p:par>
                                  <p:par>
                                    <p:cTn id="19" presetID="53" presetClass="entr" presetSubtype="16" fill="hold" grpId="0" nodeType="withEffect">
                                      <p:stCondLst>
                                        <p:cond delay="5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7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stCondLst>
                                        <p:cond delay="0"/>
                                      </p:stCondLst>
                                      <p:childTnLst>
                                        <p:animRot by="1800000">
                                          <p:cBhvr>
                                            <p:cTn id="30" dur="1000" fill="hold"/>
                                            <p:tgtEl>
                                              <p:spTgt spid="4"/>
                                            </p:tgtEl>
                                            <p:attrNameLst>
                                              <p:attrName>r</p:attrName>
                                            </p:attrNameLst>
                                          </p:cBhvr>
                                        </p:animRot>
                                      </p:childTnLst>
                                    </p:cTn>
                                  </p:par>
                                  <p:par>
                                    <p:cTn id="31" presetID="53" presetClass="entr" presetSubtype="16" fill="hold" grpId="0" nodeType="withEffect">
                                      <p:stCondLst>
                                        <p:cond delay="5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7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7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7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7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Lst>
      </p:timing>
    </mc:Fallback>
  </mc:AlternateContent>
  <p:extLst>
    <p:ext uri="{DCECCB84-F9BA-43D5-87BE-67443E8EF086}">
      <p15:sldGuideLst xmlns:p15="http://schemas.microsoft.com/office/powerpoint/2012/main">
        <p15:guide id="3" orient="horz" pos="4320">
          <p15:clr>
            <a:srgbClr val="FBAE40"/>
          </p15:clr>
        </p15:guide>
        <p15:guide id="4" pos="746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Bullet 4kpl animoitu">
    <p:spTree>
      <p:nvGrpSpPr>
        <p:cNvPr id="1" name=""/>
        <p:cNvGrpSpPr/>
        <p:nvPr/>
      </p:nvGrpSpPr>
      <p:grpSpPr>
        <a:xfrm>
          <a:off x="0" y="0"/>
          <a:ext cx="0" cy="0"/>
          <a:chOff x="0" y="0"/>
          <a:chExt cx="0" cy="0"/>
        </a:xfrm>
      </p:grpSpPr>
      <p:pic>
        <p:nvPicPr>
          <p:cNvPr id="25" name="Kuva 24">
            <a:extLst>
              <a:ext uri="{FF2B5EF4-FFF2-40B4-BE49-F238E27FC236}">
                <a16:creationId xmlns:a16="http://schemas.microsoft.com/office/drawing/2014/main" id="{95E83341-D991-4F4B-B97D-588D5B26B4CE}"/>
              </a:ext>
            </a:extLst>
          </p:cNvPr>
          <p:cNvPicPr>
            <a:picLocks noChangeAspect="1"/>
          </p:cNvPicPr>
          <p:nvPr userDrawn="1"/>
        </p:nvPicPr>
        <p:blipFill>
          <a:blip r:embed="rId2">
            <a:alphaModFix amt="19000"/>
            <a:extLst>
              <a:ext uri="{96DAC541-7B7A-43D3-8B79-37D633B846F1}">
                <asvg:svgBlip xmlns:asvg="http://schemas.microsoft.com/office/drawing/2016/SVG/main" r:embed="rId3"/>
              </a:ext>
            </a:extLst>
          </a:blip>
          <a:stretch>
            <a:fillRect/>
          </a:stretch>
        </p:blipFill>
        <p:spPr>
          <a:xfrm>
            <a:off x="-2528844" y="898202"/>
            <a:ext cx="5362607" cy="5720114"/>
          </a:xfrm>
          <a:prstGeom prst="rect">
            <a:avLst/>
          </a:prstGeom>
        </p:spPr>
      </p:pic>
      <p:sp>
        <p:nvSpPr>
          <p:cNvPr id="2" name="Otsikko 1">
            <a:extLst>
              <a:ext uri="{FF2B5EF4-FFF2-40B4-BE49-F238E27FC236}">
                <a16:creationId xmlns:a16="http://schemas.microsoft.com/office/drawing/2014/main" id="{9E3CA6CC-ADC1-4586-BEEB-2396B439421F}"/>
              </a:ext>
            </a:extLst>
          </p:cNvPr>
          <p:cNvSpPr>
            <a:spLocks noGrp="1"/>
          </p:cNvSpPr>
          <p:nvPr>
            <p:ph type="title"/>
          </p:nvPr>
        </p:nvSpPr>
        <p:spPr>
          <a:xfrm>
            <a:off x="838200" y="552051"/>
            <a:ext cx="10515600" cy="1325563"/>
          </a:xfrm>
        </p:spPr>
        <p:txBody>
          <a:bodyPr/>
          <a:lstStyle>
            <a:lvl1pPr>
              <a:lnSpc>
                <a:spcPct val="100000"/>
              </a:lnSpc>
              <a:defRPr>
                <a:latin typeface="Daytona" panose="020B0604020202020204" pitchFamily="34" charset="0"/>
              </a:defRPr>
            </a:lvl1pPr>
          </a:lstStyle>
          <a:p>
            <a:r>
              <a:rPr lang="fi-FI"/>
              <a:t>Muokkaa ots. perustyyl. napsautt.</a:t>
            </a:r>
            <a:endParaRPr lang="fi-FI" dirty="0"/>
          </a:p>
        </p:txBody>
      </p:sp>
      <p:pic>
        <p:nvPicPr>
          <p:cNvPr id="4" name="Kuva 3">
            <a:extLst>
              <a:ext uri="{FF2B5EF4-FFF2-40B4-BE49-F238E27FC236}">
                <a16:creationId xmlns:a16="http://schemas.microsoft.com/office/drawing/2014/main" id="{D4946833-45CC-43B6-A6B4-93878DCF24A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84853" y="2082729"/>
            <a:ext cx="1969706" cy="3257592"/>
          </a:xfrm>
          <a:prstGeom prst="rect">
            <a:avLst/>
          </a:prstGeom>
          <a:effectLst>
            <a:outerShdw blurRad="76200" dist="76200" dir="2700000" algn="tl" rotWithShape="0">
              <a:prstClr val="black">
                <a:alpha val="63000"/>
              </a:prstClr>
            </a:outerShdw>
          </a:effectLst>
        </p:spPr>
      </p:pic>
      <p:sp>
        <p:nvSpPr>
          <p:cNvPr id="5" name="Ellipsi 4">
            <a:extLst>
              <a:ext uri="{FF2B5EF4-FFF2-40B4-BE49-F238E27FC236}">
                <a16:creationId xmlns:a16="http://schemas.microsoft.com/office/drawing/2014/main" id="{0AC53B5C-E666-439E-907F-FE75B9BEC6AE}"/>
              </a:ext>
            </a:extLst>
          </p:cNvPr>
          <p:cNvSpPr/>
          <p:nvPr userDrawn="1"/>
        </p:nvSpPr>
        <p:spPr>
          <a:xfrm>
            <a:off x="1269195" y="1839637"/>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1</a:t>
            </a:r>
            <a:endParaRPr lang="en-GB" dirty="0">
              <a:solidFill>
                <a:schemeClr val="accent3"/>
              </a:solidFill>
            </a:endParaRPr>
          </a:p>
        </p:txBody>
      </p:sp>
      <p:sp>
        <p:nvSpPr>
          <p:cNvPr id="15" name="Ellipsi 14">
            <a:extLst>
              <a:ext uri="{FF2B5EF4-FFF2-40B4-BE49-F238E27FC236}">
                <a16:creationId xmlns:a16="http://schemas.microsoft.com/office/drawing/2014/main" id="{C94AF371-6E1E-40FC-829C-1DC6106FD67C}"/>
              </a:ext>
            </a:extLst>
          </p:cNvPr>
          <p:cNvSpPr/>
          <p:nvPr userDrawn="1"/>
        </p:nvSpPr>
        <p:spPr>
          <a:xfrm>
            <a:off x="1817177" y="2862857"/>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2</a:t>
            </a:r>
            <a:endParaRPr lang="en-GB" dirty="0">
              <a:solidFill>
                <a:schemeClr val="accent3"/>
              </a:solidFill>
            </a:endParaRPr>
          </a:p>
        </p:txBody>
      </p:sp>
      <p:sp>
        <p:nvSpPr>
          <p:cNvPr id="17" name="Ellipsi 16">
            <a:extLst>
              <a:ext uri="{FF2B5EF4-FFF2-40B4-BE49-F238E27FC236}">
                <a16:creationId xmlns:a16="http://schemas.microsoft.com/office/drawing/2014/main" id="{11757E9B-4EEF-475C-9717-4815448E8AF5}"/>
              </a:ext>
            </a:extLst>
          </p:cNvPr>
          <p:cNvSpPr/>
          <p:nvPr userDrawn="1"/>
        </p:nvSpPr>
        <p:spPr>
          <a:xfrm>
            <a:off x="1890209" y="3966396"/>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3</a:t>
            </a:r>
            <a:endParaRPr lang="en-GB" dirty="0">
              <a:solidFill>
                <a:schemeClr val="accent3"/>
              </a:solidFill>
            </a:endParaRPr>
          </a:p>
        </p:txBody>
      </p:sp>
      <p:sp>
        <p:nvSpPr>
          <p:cNvPr id="21" name="Tekstin paikkamerkki 20">
            <a:extLst>
              <a:ext uri="{FF2B5EF4-FFF2-40B4-BE49-F238E27FC236}">
                <a16:creationId xmlns:a16="http://schemas.microsoft.com/office/drawing/2014/main" id="{4F3058CF-CAB8-4365-88EF-7625131E14BB}"/>
              </a:ext>
            </a:extLst>
          </p:cNvPr>
          <p:cNvSpPr>
            <a:spLocks noGrp="1"/>
          </p:cNvSpPr>
          <p:nvPr>
            <p:ph type="body" sz="quarter" idx="13"/>
          </p:nvPr>
        </p:nvSpPr>
        <p:spPr>
          <a:xfrm>
            <a:off x="1999982" y="1877629"/>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2" name="Tekstin paikkamerkki 20">
            <a:extLst>
              <a:ext uri="{FF2B5EF4-FFF2-40B4-BE49-F238E27FC236}">
                <a16:creationId xmlns:a16="http://schemas.microsoft.com/office/drawing/2014/main" id="{1981F9E5-F2D5-4EA5-96DB-A2A236C5FC93}"/>
              </a:ext>
            </a:extLst>
          </p:cNvPr>
          <p:cNvSpPr>
            <a:spLocks noGrp="1"/>
          </p:cNvSpPr>
          <p:nvPr>
            <p:ph type="body" sz="quarter" idx="14"/>
          </p:nvPr>
        </p:nvSpPr>
        <p:spPr>
          <a:xfrm>
            <a:off x="2528844" y="2884706"/>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3" name="Tekstin paikkamerkki 20">
            <a:extLst>
              <a:ext uri="{FF2B5EF4-FFF2-40B4-BE49-F238E27FC236}">
                <a16:creationId xmlns:a16="http://schemas.microsoft.com/office/drawing/2014/main" id="{7E119EE6-2F6E-4A5E-8A6F-FA9B678FCFBB}"/>
              </a:ext>
            </a:extLst>
          </p:cNvPr>
          <p:cNvSpPr>
            <a:spLocks noGrp="1"/>
          </p:cNvSpPr>
          <p:nvPr>
            <p:ph type="body" sz="quarter" idx="15"/>
          </p:nvPr>
        </p:nvSpPr>
        <p:spPr>
          <a:xfrm>
            <a:off x="2607498" y="3989522"/>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16" name="Ellipsi 15">
            <a:extLst>
              <a:ext uri="{FF2B5EF4-FFF2-40B4-BE49-F238E27FC236}">
                <a16:creationId xmlns:a16="http://schemas.microsoft.com/office/drawing/2014/main" id="{BFD7E35F-18E0-4B3A-BF85-C761EF97CE81}"/>
              </a:ext>
            </a:extLst>
          </p:cNvPr>
          <p:cNvSpPr/>
          <p:nvPr userDrawn="1"/>
        </p:nvSpPr>
        <p:spPr>
          <a:xfrm>
            <a:off x="1350209" y="5050978"/>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4</a:t>
            </a:r>
            <a:endParaRPr lang="en-GB" dirty="0">
              <a:solidFill>
                <a:schemeClr val="accent3"/>
              </a:solidFill>
            </a:endParaRPr>
          </a:p>
        </p:txBody>
      </p:sp>
      <p:sp>
        <p:nvSpPr>
          <p:cNvPr id="18" name="Tekstin paikkamerkki 20">
            <a:extLst>
              <a:ext uri="{FF2B5EF4-FFF2-40B4-BE49-F238E27FC236}">
                <a16:creationId xmlns:a16="http://schemas.microsoft.com/office/drawing/2014/main" id="{7339BC3F-DDB7-406D-9550-FB01284EFC0D}"/>
              </a:ext>
            </a:extLst>
          </p:cNvPr>
          <p:cNvSpPr>
            <a:spLocks noGrp="1"/>
          </p:cNvSpPr>
          <p:nvPr>
            <p:ph type="body" sz="quarter" idx="16"/>
          </p:nvPr>
        </p:nvSpPr>
        <p:spPr>
          <a:xfrm>
            <a:off x="2044432" y="5109312"/>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pic>
        <p:nvPicPr>
          <p:cNvPr id="29" name="Kuva 28">
            <a:extLst>
              <a:ext uri="{FF2B5EF4-FFF2-40B4-BE49-F238E27FC236}">
                <a16:creationId xmlns:a16="http://schemas.microsoft.com/office/drawing/2014/main" id="{01111A49-E177-44FE-85B2-9D4C261DCB52}"/>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4575" y="6476453"/>
            <a:ext cx="1905000" cy="124918"/>
          </a:xfrm>
          <a:prstGeom prst="rect">
            <a:avLst/>
          </a:prstGeom>
        </p:spPr>
      </p:pic>
      <p:sp>
        <p:nvSpPr>
          <p:cNvPr id="30" name="Päivämäärän paikkamerkki 3">
            <a:extLst>
              <a:ext uri="{FF2B5EF4-FFF2-40B4-BE49-F238E27FC236}">
                <a16:creationId xmlns:a16="http://schemas.microsoft.com/office/drawing/2014/main" id="{573DC23F-1FF4-432F-90E6-6D424BB6EBD2}"/>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32" name="Dian numeron paikkamerkki 5">
            <a:extLst>
              <a:ext uri="{FF2B5EF4-FFF2-40B4-BE49-F238E27FC236}">
                <a16:creationId xmlns:a16="http://schemas.microsoft.com/office/drawing/2014/main" id="{73A84CC5-58C4-40D7-9D2F-54B4E1423C34}"/>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33" name="Alatunnisteen paikkamerkki 4">
            <a:extLst>
              <a:ext uri="{FF2B5EF4-FFF2-40B4-BE49-F238E27FC236}">
                <a16:creationId xmlns:a16="http://schemas.microsoft.com/office/drawing/2014/main" id="{1E59479D-38EF-43C7-9999-AE293DC8F4B6}"/>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383443772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14:presetBounceEnd="65000">
                                      <p:stCondLst>
                                        <p:cond delay="0"/>
                                      </p:stCondLst>
                                      <p:childTnLst>
                                        <p:animRot by="2700000" p14:bounceEnd="65000">
                                          <p:cBhvr>
                                            <p:cTn id="6" dur="1000" fill="hold"/>
                                            <p:tgtEl>
                                              <p:spTgt spid="4"/>
                                            </p:tgtEl>
                                            <p:attrNameLst>
                                              <p:attrName>r</p:attrName>
                                            </p:attrNameLst>
                                          </p:cBhvr>
                                        </p:animRot>
                                      </p:childTnLst>
                                    </p:cTn>
                                  </p:par>
                                  <p:par>
                                    <p:cTn id="7" presetID="53" presetClass="entr" presetSubtype="16" fill="hold" grpId="0" nodeType="withEffect">
                                      <p:stCondLst>
                                        <p:cond delay="3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5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14:presetBounceEnd="65000">
                                      <p:stCondLst>
                                        <p:cond delay="0"/>
                                      </p:stCondLst>
                                      <p:childTnLst>
                                        <p:animRot by="1800000" p14:bounceEnd="65000">
                                          <p:cBhvr>
                                            <p:cTn id="18" dur="1000" fill="hold"/>
                                            <p:tgtEl>
                                              <p:spTgt spid="4"/>
                                            </p:tgtEl>
                                            <p:attrNameLst>
                                              <p:attrName>r</p:attrName>
                                            </p:attrNameLst>
                                          </p:cBhvr>
                                        </p:animRot>
                                      </p:childTnLst>
                                    </p:cTn>
                                  </p:par>
                                  <p:par>
                                    <p:cTn id="19" presetID="53" presetClass="entr" presetSubtype="16" fill="hold" grpId="0" nodeType="withEffect">
                                      <p:stCondLst>
                                        <p:cond delay="3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5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14:presetBounceEnd="65000">
                                      <p:stCondLst>
                                        <p:cond delay="0"/>
                                      </p:stCondLst>
                                      <p:childTnLst>
                                        <p:animRot by="1800000" p14:bounceEnd="65000">
                                          <p:cBhvr>
                                            <p:cTn id="30" dur="1000" fill="hold"/>
                                            <p:tgtEl>
                                              <p:spTgt spid="4"/>
                                            </p:tgtEl>
                                            <p:attrNameLst>
                                              <p:attrName>r</p:attrName>
                                            </p:attrNameLst>
                                          </p:cBhvr>
                                        </p:animRot>
                                      </p:childTnLst>
                                    </p:cTn>
                                  </p:par>
                                  <p:par>
                                    <p:cTn id="31" presetID="53" presetClass="entr" presetSubtype="16" fill="hold" grpId="0" nodeType="withEffect">
                                      <p:stCondLst>
                                        <p:cond delay="3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accel="20000" fill="hold" nodeType="clickEffect" p14:presetBounceEnd="65000">
                                      <p:stCondLst>
                                        <p:cond delay="0"/>
                                      </p:stCondLst>
                                      <p:childTnLst>
                                        <p:animRot by="1800000" p14:bounceEnd="65000">
                                          <p:cBhvr>
                                            <p:cTn id="42" dur="1000" fill="hold"/>
                                            <p:tgtEl>
                                              <p:spTgt spid="4"/>
                                            </p:tgtEl>
                                            <p:attrNameLst>
                                              <p:attrName>r</p:attrName>
                                            </p:attrNameLst>
                                          </p:cBhvr>
                                        </p:animRot>
                                      </p:childTnLst>
                                    </p:cTn>
                                  </p:par>
                                  <p:par>
                                    <p:cTn id="43" presetID="53" presetClass="entr" presetSubtype="16" fill="hold" grpId="0" nodeType="withEffect">
                                      <p:stCondLst>
                                        <p:cond delay="30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22" presetClass="entr" presetSubtype="8" fill="hold" grpId="0" nodeType="withEffect">
                                      <p:stCondLst>
                                        <p:cond delay="500"/>
                                      </p:stCondLst>
                                      <p:childTnLst>
                                        <p:set>
                                          <p:cBhvr>
                                            <p:cTn id="49" dur="1" fill="hold">
                                              <p:stCondLst>
                                                <p:cond delay="0"/>
                                              </p:stCondLst>
                                            </p:cTn>
                                            <p:tgtEl>
                                              <p:spTgt spid="18">
                                                <p:txEl>
                                                  <p:pRg st="0" end="0"/>
                                                </p:txEl>
                                              </p:spTgt>
                                            </p:tgtEl>
                                            <p:attrNameLst>
                                              <p:attrName>style.visibility</p:attrName>
                                            </p:attrNameLst>
                                          </p:cBhvr>
                                          <p:to>
                                            <p:strVal val="visible"/>
                                          </p:to>
                                        </p:set>
                                        <p:animEffect transition="in" filter="wipe(left)">
                                          <p:cBhvr>
                                            <p:cTn id="50"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16" grpId="0" animBg="1"/>
          <p:bldP spid="18" grpId="0" build="p">
            <p:tmplLst>
              <p:tmpl lvl="1">
                <p:tnLst>
                  <p:par>
                    <p:cTn presetID="22" presetClass="entr" presetSubtype="8"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stCondLst>
                                        <p:cond delay="0"/>
                                      </p:stCondLst>
                                      <p:childTnLst>
                                        <p:animRot by="2700000">
                                          <p:cBhvr>
                                            <p:cTn id="6" dur="1000" fill="hold"/>
                                            <p:tgtEl>
                                              <p:spTgt spid="4"/>
                                            </p:tgtEl>
                                            <p:attrNameLst>
                                              <p:attrName>r</p:attrName>
                                            </p:attrNameLst>
                                          </p:cBhvr>
                                        </p:animRot>
                                      </p:childTnLst>
                                    </p:cTn>
                                  </p:par>
                                  <p:par>
                                    <p:cTn id="7" presetID="53" presetClass="entr" presetSubtype="16" fill="hold" grpId="0" nodeType="withEffect">
                                      <p:stCondLst>
                                        <p:cond delay="3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5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stCondLst>
                                        <p:cond delay="0"/>
                                      </p:stCondLst>
                                      <p:childTnLst>
                                        <p:animRot by="1800000">
                                          <p:cBhvr>
                                            <p:cTn id="18" dur="1000" fill="hold"/>
                                            <p:tgtEl>
                                              <p:spTgt spid="4"/>
                                            </p:tgtEl>
                                            <p:attrNameLst>
                                              <p:attrName>r</p:attrName>
                                            </p:attrNameLst>
                                          </p:cBhvr>
                                        </p:animRot>
                                      </p:childTnLst>
                                    </p:cTn>
                                  </p:par>
                                  <p:par>
                                    <p:cTn id="19" presetID="53" presetClass="entr" presetSubtype="16" fill="hold" grpId="0" nodeType="withEffect">
                                      <p:stCondLst>
                                        <p:cond delay="3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5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stCondLst>
                                        <p:cond delay="0"/>
                                      </p:stCondLst>
                                      <p:childTnLst>
                                        <p:animRot by="1800000">
                                          <p:cBhvr>
                                            <p:cTn id="30" dur="1000" fill="hold"/>
                                            <p:tgtEl>
                                              <p:spTgt spid="4"/>
                                            </p:tgtEl>
                                            <p:attrNameLst>
                                              <p:attrName>r</p:attrName>
                                            </p:attrNameLst>
                                          </p:cBhvr>
                                        </p:animRot>
                                      </p:childTnLst>
                                    </p:cTn>
                                  </p:par>
                                  <p:par>
                                    <p:cTn id="31" presetID="53" presetClass="entr" presetSubtype="16" fill="hold" grpId="0" nodeType="withEffect">
                                      <p:stCondLst>
                                        <p:cond delay="3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accel="20000" fill="hold" nodeType="clickEffect">
                                      <p:stCondLst>
                                        <p:cond delay="0"/>
                                      </p:stCondLst>
                                      <p:childTnLst>
                                        <p:animRot by="1800000">
                                          <p:cBhvr>
                                            <p:cTn id="42" dur="1000" fill="hold"/>
                                            <p:tgtEl>
                                              <p:spTgt spid="4"/>
                                            </p:tgtEl>
                                            <p:attrNameLst>
                                              <p:attrName>r</p:attrName>
                                            </p:attrNameLst>
                                          </p:cBhvr>
                                        </p:animRot>
                                      </p:childTnLst>
                                    </p:cTn>
                                  </p:par>
                                  <p:par>
                                    <p:cTn id="43" presetID="53" presetClass="entr" presetSubtype="16" fill="hold" grpId="0" nodeType="withEffect">
                                      <p:stCondLst>
                                        <p:cond delay="30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22" presetClass="entr" presetSubtype="8" fill="hold" grpId="0" nodeType="withEffect">
                                      <p:stCondLst>
                                        <p:cond delay="500"/>
                                      </p:stCondLst>
                                      <p:childTnLst>
                                        <p:set>
                                          <p:cBhvr>
                                            <p:cTn id="49" dur="1" fill="hold">
                                              <p:stCondLst>
                                                <p:cond delay="0"/>
                                              </p:stCondLst>
                                            </p:cTn>
                                            <p:tgtEl>
                                              <p:spTgt spid="18">
                                                <p:txEl>
                                                  <p:pRg st="0" end="0"/>
                                                </p:txEl>
                                              </p:spTgt>
                                            </p:tgtEl>
                                            <p:attrNameLst>
                                              <p:attrName>style.visibility</p:attrName>
                                            </p:attrNameLst>
                                          </p:cBhvr>
                                          <p:to>
                                            <p:strVal val="visible"/>
                                          </p:to>
                                        </p:set>
                                        <p:animEffect transition="in" filter="wipe(left)">
                                          <p:cBhvr>
                                            <p:cTn id="50"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16" grpId="0" animBg="1"/>
          <p:bldP spid="18" grpId="0" build="p">
            <p:tmplLst>
              <p:tmpl lvl="1">
                <p:tnLst>
                  <p:par>
                    <p:cTn presetID="22" presetClass="entr" presetSubtype="8"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Lst>
      </p:timing>
    </mc:Fallback>
  </mc:AlternateContent>
  <p:extLst>
    <p:ext uri="{DCECCB84-F9BA-43D5-87BE-67443E8EF086}">
      <p15:sldGuideLst xmlns:p15="http://schemas.microsoft.com/office/powerpoint/2012/main">
        <p15:guide id="3" orient="horz" pos="4320">
          <p15:clr>
            <a:srgbClr val="FBAE40"/>
          </p15:clr>
        </p15:guide>
        <p15:guide id="4" pos="746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Bullet 5kpl animoitu">
    <p:spTree>
      <p:nvGrpSpPr>
        <p:cNvPr id="1" name=""/>
        <p:cNvGrpSpPr/>
        <p:nvPr/>
      </p:nvGrpSpPr>
      <p:grpSpPr>
        <a:xfrm>
          <a:off x="0" y="0"/>
          <a:ext cx="0" cy="0"/>
          <a:chOff x="0" y="0"/>
          <a:chExt cx="0" cy="0"/>
        </a:xfrm>
      </p:grpSpPr>
      <p:pic>
        <p:nvPicPr>
          <p:cNvPr id="25" name="Kuva 24">
            <a:extLst>
              <a:ext uri="{FF2B5EF4-FFF2-40B4-BE49-F238E27FC236}">
                <a16:creationId xmlns:a16="http://schemas.microsoft.com/office/drawing/2014/main" id="{95E83341-D991-4F4B-B97D-588D5B26B4CE}"/>
              </a:ext>
            </a:extLst>
          </p:cNvPr>
          <p:cNvPicPr>
            <a:picLocks noChangeAspect="1"/>
          </p:cNvPicPr>
          <p:nvPr userDrawn="1"/>
        </p:nvPicPr>
        <p:blipFill>
          <a:blip r:embed="rId2">
            <a:alphaModFix amt="19000"/>
            <a:extLst>
              <a:ext uri="{96DAC541-7B7A-43D3-8B79-37D633B846F1}">
                <asvg:svgBlip xmlns:asvg="http://schemas.microsoft.com/office/drawing/2016/SVG/main" r:embed="rId3"/>
              </a:ext>
            </a:extLst>
          </a:blip>
          <a:stretch>
            <a:fillRect/>
          </a:stretch>
        </p:blipFill>
        <p:spPr>
          <a:xfrm>
            <a:off x="-2528844" y="898202"/>
            <a:ext cx="5362607" cy="5720114"/>
          </a:xfrm>
          <a:prstGeom prst="rect">
            <a:avLst/>
          </a:prstGeom>
        </p:spPr>
      </p:pic>
      <p:sp>
        <p:nvSpPr>
          <p:cNvPr id="2" name="Otsikko 1">
            <a:extLst>
              <a:ext uri="{FF2B5EF4-FFF2-40B4-BE49-F238E27FC236}">
                <a16:creationId xmlns:a16="http://schemas.microsoft.com/office/drawing/2014/main" id="{9E3CA6CC-ADC1-4586-BEEB-2396B439421F}"/>
              </a:ext>
            </a:extLst>
          </p:cNvPr>
          <p:cNvSpPr>
            <a:spLocks noGrp="1"/>
          </p:cNvSpPr>
          <p:nvPr>
            <p:ph type="title"/>
          </p:nvPr>
        </p:nvSpPr>
        <p:spPr>
          <a:xfrm>
            <a:off x="838200" y="552051"/>
            <a:ext cx="10515600" cy="1325563"/>
          </a:xfrm>
        </p:spPr>
        <p:txBody>
          <a:bodyPr/>
          <a:lstStyle>
            <a:lvl1pPr>
              <a:lnSpc>
                <a:spcPct val="100000"/>
              </a:lnSpc>
              <a:defRPr>
                <a:latin typeface="Daytona" panose="020B0604020202020204" pitchFamily="34" charset="0"/>
              </a:defRPr>
            </a:lvl1pPr>
          </a:lstStyle>
          <a:p>
            <a:r>
              <a:rPr lang="fi-FI"/>
              <a:t>Muokkaa ots. perustyyl. napsautt.</a:t>
            </a:r>
            <a:endParaRPr lang="fi-FI" dirty="0"/>
          </a:p>
        </p:txBody>
      </p:sp>
      <p:pic>
        <p:nvPicPr>
          <p:cNvPr id="4" name="Kuva 3">
            <a:extLst>
              <a:ext uri="{FF2B5EF4-FFF2-40B4-BE49-F238E27FC236}">
                <a16:creationId xmlns:a16="http://schemas.microsoft.com/office/drawing/2014/main" id="{D4946833-45CC-43B6-A6B4-93878DCF24A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84853" y="2082729"/>
            <a:ext cx="1969706" cy="3257592"/>
          </a:xfrm>
          <a:prstGeom prst="rect">
            <a:avLst/>
          </a:prstGeom>
          <a:effectLst>
            <a:outerShdw blurRad="76200" dist="76200" dir="2700000" algn="tl" rotWithShape="0">
              <a:prstClr val="black">
                <a:alpha val="63000"/>
              </a:prstClr>
            </a:outerShdw>
          </a:effectLst>
        </p:spPr>
      </p:pic>
      <p:sp>
        <p:nvSpPr>
          <p:cNvPr id="5" name="Ellipsi 4">
            <a:extLst>
              <a:ext uri="{FF2B5EF4-FFF2-40B4-BE49-F238E27FC236}">
                <a16:creationId xmlns:a16="http://schemas.microsoft.com/office/drawing/2014/main" id="{0AC53B5C-E666-439E-907F-FE75B9BEC6AE}"/>
              </a:ext>
            </a:extLst>
          </p:cNvPr>
          <p:cNvSpPr/>
          <p:nvPr userDrawn="1"/>
        </p:nvSpPr>
        <p:spPr>
          <a:xfrm>
            <a:off x="1223412" y="1819973"/>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1</a:t>
            </a:r>
            <a:endParaRPr lang="en-GB" dirty="0">
              <a:solidFill>
                <a:schemeClr val="accent3"/>
              </a:solidFill>
            </a:endParaRPr>
          </a:p>
        </p:txBody>
      </p:sp>
      <p:sp>
        <p:nvSpPr>
          <p:cNvPr id="15" name="Ellipsi 14">
            <a:extLst>
              <a:ext uri="{FF2B5EF4-FFF2-40B4-BE49-F238E27FC236}">
                <a16:creationId xmlns:a16="http://schemas.microsoft.com/office/drawing/2014/main" id="{C94AF371-6E1E-40FC-829C-1DC6106FD67C}"/>
              </a:ext>
            </a:extLst>
          </p:cNvPr>
          <p:cNvSpPr/>
          <p:nvPr userDrawn="1"/>
        </p:nvSpPr>
        <p:spPr>
          <a:xfrm>
            <a:off x="1724528" y="2597369"/>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2</a:t>
            </a:r>
            <a:endParaRPr lang="en-GB" dirty="0">
              <a:solidFill>
                <a:schemeClr val="accent3"/>
              </a:solidFill>
            </a:endParaRPr>
          </a:p>
        </p:txBody>
      </p:sp>
      <p:sp>
        <p:nvSpPr>
          <p:cNvPr id="17" name="Ellipsi 16">
            <a:extLst>
              <a:ext uri="{FF2B5EF4-FFF2-40B4-BE49-F238E27FC236}">
                <a16:creationId xmlns:a16="http://schemas.microsoft.com/office/drawing/2014/main" id="{11757E9B-4EEF-475C-9717-4815448E8AF5}"/>
              </a:ext>
            </a:extLst>
          </p:cNvPr>
          <p:cNvSpPr/>
          <p:nvPr userDrawn="1"/>
        </p:nvSpPr>
        <p:spPr>
          <a:xfrm>
            <a:off x="1898912" y="3424309"/>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3</a:t>
            </a:r>
            <a:endParaRPr lang="en-GB" dirty="0">
              <a:solidFill>
                <a:schemeClr val="accent3"/>
              </a:solidFill>
            </a:endParaRPr>
          </a:p>
        </p:txBody>
      </p:sp>
      <p:sp>
        <p:nvSpPr>
          <p:cNvPr id="21" name="Tekstin paikkamerkki 20">
            <a:extLst>
              <a:ext uri="{FF2B5EF4-FFF2-40B4-BE49-F238E27FC236}">
                <a16:creationId xmlns:a16="http://schemas.microsoft.com/office/drawing/2014/main" id="{4F3058CF-CAB8-4365-88EF-7625131E14BB}"/>
              </a:ext>
            </a:extLst>
          </p:cNvPr>
          <p:cNvSpPr>
            <a:spLocks noGrp="1"/>
          </p:cNvSpPr>
          <p:nvPr>
            <p:ph type="body" sz="quarter" idx="13"/>
          </p:nvPr>
        </p:nvSpPr>
        <p:spPr>
          <a:xfrm>
            <a:off x="1961882" y="1864929"/>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2" name="Tekstin paikkamerkki 20">
            <a:extLst>
              <a:ext uri="{FF2B5EF4-FFF2-40B4-BE49-F238E27FC236}">
                <a16:creationId xmlns:a16="http://schemas.microsoft.com/office/drawing/2014/main" id="{1981F9E5-F2D5-4EA5-96DB-A2A236C5FC93}"/>
              </a:ext>
            </a:extLst>
          </p:cNvPr>
          <p:cNvSpPr>
            <a:spLocks noGrp="1"/>
          </p:cNvSpPr>
          <p:nvPr>
            <p:ph type="body" sz="quarter" idx="14"/>
          </p:nvPr>
        </p:nvSpPr>
        <p:spPr>
          <a:xfrm>
            <a:off x="2436195" y="2619218"/>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3" name="Tekstin paikkamerkki 20">
            <a:extLst>
              <a:ext uri="{FF2B5EF4-FFF2-40B4-BE49-F238E27FC236}">
                <a16:creationId xmlns:a16="http://schemas.microsoft.com/office/drawing/2014/main" id="{7E119EE6-2F6E-4A5E-8A6F-FA9B678FCFBB}"/>
              </a:ext>
            </a:extLst>
          </p:cNvPr>
          <p:cNvSpPr>
            <a:spLocks noGrp="1"/>
          </p:cNvSpPr>
          <p:nvPr>
            <p:ph type="body" sz="quarter" idx="15"/>
          </p:nvPr>
        </p:nvSpPr>
        <p:spPr>
          <a:xfrm>
            <a:off x="2616201" y="3453785"/>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16" name="Ellipsi 15">
            <a:extLst>
              <a:ext uri="{FF2B5EF4-FFF2-40B4-BE49-F238E27FC236}">
                <a16:creationId xmlns:a16="http://schemas.microsoft.com/office/drawing/2014/main" id="{BFD7E35F-18E0-4B3A-BF85-C761EF97CE81}"/>
              </a:ext>
            </a:extLst>
          </p:cNvPr>
          <p:cNvSpPr/>
          <p:nvPr userDrawn="1"/>
        </p:nvSpPr>
        <p:spPr>
          <a:xfrm>
            <a:off x="1749032" y="4298545"/>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2400" dirty="0">
                <a:solidFill>
                  <a:schemeClr val="accent3"/>
                </a:solidFill>
              </a:rPr>
              <a:t>4</a:t>
            </a:r>
            <a:endParaRPr lang="en-GB" dirty="0">
              <a:solidFill>
                <a:schemeClr val="accent3"/>
              </a:solidFill>
            </a:endParaRPr>
          </a:p>
        </p:txBody>
      </p:sp>
      <p:sp>
        <p:nvSpPr>
          <p:cNvPr id="18" name="Tekstin paikkamerkki 20">
            <a:extLst>
              <a:ext uri="{FF2B5EF4-FFF2-40B4-BE49-F238E27FC236}">
                <a16:creationId xmlns:a16="http://schemas.microsoft.com/office/drawing/2014/main" id="{7339BC3F-DDB7-406D-9550-FB01284EFC0D}"/>
              </a:ext>
            </a:extLst>
          </p:cNvPr>
          <p:cNvSpPr>
            <a:spLocks noGrp="1"/>
          </p:cNvSpPr>
          <p:nvPr>
            <p:ph type="body" sz="quarter" idx="16"/>
          </p:nvPr>
        </p:nvSpPr>
        <p:spPr>
          <a:xfrm>
            <a:off x="2436905" y="4337829"/>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0" name="Ellipsi 19">
            <a:extLst>
              <a:ext uri="{FF2B5EF4-FFF2-40B4-BE49-F238E27FC236}">
                <a16:creationId xmlns:a16="http://schemas.microsoft.com/office/drawing/2014/main" id="{029FF81D-7B87-4FB5-9B09-FCDED102394B}"/>
              </a:ext>
            </a:extLst>
          </p:cNvPr>
          <p:cNvSpPr/>
          <p:nvPr userDrawn="1"/>
        </p:nvSpPr>
        <p:spPr>
          <a:xfrm>
            <a:off x="1293789" y="5099775"/>
            <a:ext cx="540000" cy="54000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72000" rtlCol="0" anchor="ctr"/>
          <a:lstStyle/>
          <a:p>
            <a:pPr algn="ctr"/>
            <a:r>
              <a:rPr lang="en-GB" sz="2400" dirty="0">
                <a:solidFill>
                  <a:schemeClr val="accent3"/>
                </a:solidFill>
              </a:rPr>
              <a:t>5</a:t>
            </a:r>
            <a:endParaRPr lang="en-GB" dirty="0">
              <a:solidFill>
                <a:schemeClr val="accent3"/>
              </a:solidFill>
            </a:endParaRPr>
          </a:p>
        </p:txBody>
      </p:sp>
      <p:sp>
        <p:nvSpPr>
          <p:cNvPr id="24" name="Tekstin paikkamerkki 20">
            <a:extLst>
              <a:ext uri="{FF2B5EF4-FFF2-40B4-BE49-F238E27FC236}">
                <a16:creationId xmlns:a16="http://schemas.microsoft.com/office/drawing/2014/main" id="{2ACD8C18-4544-4D5A-8124-FF1819E1C44A}"/>
              </a:ext>
            </a:extLst>
          </p:cNvPr>
          <p:cNvSpPr>
            <a:spLocks noGrp="1"/>
          </p:cNvSpPr>
          <p:nvPr>
            <p:ph type="body" sz="quarter" idx="17"/>
          </p:nvPr>
        </p:nvSpPr>
        <p:spPr>
          <a:xfrm>
            <a:off x="1978287" y="5144225"/>
            <a:ext cx="7069373" cy="499099"/>
          </a:xfrm>
        </p:spPr>
        <p:txBody>
          <a:bodyPr anchor="ctr" anchorCtr="0"/>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pic>
        <p:nvPicPr>
          <p:cNvPr id="31" name="Kuva 30">
            <a:extLst>
              <a:ext uri="{FF2B5EF4-FFF2-40B4-BE49-F238E27FC236}">
                <a16:creationId xmlns:a16="http://schemas.microsoft.com/office/drawing/2014/main" id="{3F0DF13C-C395-471B-B520-7CD686D57F8A}"/>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44575" y="6476453"/>
            <a:ext cx="1905000" cy="124918"/>
          </a:xfrm>
          <a:prstGeom prst="rect">
            <a:avLst/>
          </a:prstGeom>
        </p:spPr>
      </p:pic>
      <p:sp>
        <p:nvSpPr>
          <p:cNvPr id="32" name="Päivämäärän paikkamerkki 3">
            <a:extLst>
              <a:ext uri="{FF2B5EF4-FFF2-40B4-BE49-F238E27FC236}">
                <a16:creationId xmlns:a16="http://schemas.microsoft.com/office/drawing/2014/main" id="{E3F580A4-9AFF-4738-AED8-D18D2A57CFF2}"/>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34" name="Dian numeron paikkamerkki 5">
            <a:extLst>
              <a:ext uri="{FF2B5EF4-FFF2-40B4-BE49-F238E27FC236}">
                <a16:creationId xmlns:a16="http://schemas.microsoft.com/office/drawing/2014/main" id="{418AAC84-E800-4F45-A63B-C91BDC3A49D7}"/>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35" name="Alatunnisteen paikkamerkki 4">
            <a:extLst>
              <a:ext uri="{FF2B5EF4-FFF2-40B4-BE49-F238E27FC236}">
                <a16:creationId xmlns:a16="http://schemas.microsoft.com/office/drawing/2014/main" id="{EA189938-C2F8-47C6-AA91-8EC82B41F69E}"/>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80202800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14:presetBounceEnd="65000">
                                      <p:stCondLst>
                                        <p:cond delay="0"/>
                                      </p:stCondLst>
                                      <p:childTnLst>
                                        <p:animRot by="2700000" p14:bounceEnd="65000">
                                          <p:cBhvr>
                                            <p:cTn id="6" dur="1000" fill="hold"/>
                                            <p:tgtEl>
                                              <p:spTgt spid="4"/>
                                            </p:tgtEl>
                                            <p:attrNameLst>
                                              <p:attrName>r</p:attrName>
                                            </p:attrNameLst>
                                          </p:cBhvr>
                                        </p:animRot>
                                      </p:childTnLst>
                                    </p:cTn>
                                  </p:par>
                                  <p:par>
                                    <p:cTn id="7" presetID="53" presetClass="entr" presetSubtype="16" fill="hold" grpId="0" nodeType="withEffect">
                                      <p:stCondLst>
                                        <p:cond delay="3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5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14:presetBounceEnd="65000">
                                      <p:stCondLst>
                                        <p:cond delay="0"/>
                                      </p:stCondLst>
                                      <p:childTnLst>
                                        <p:animRot by="1200000" p14:bounceEnd="65000">
                                          <p:cBhvr>
                                            <p:cTn id="18" dur="1000" fill="hold"/>
                                            <p:tgtEl>
                                              <p:spTgt spid="4"/>
                                            </p:tgtEl>
                                            <p:attrNameLst>
                                              <p:attrName>r</p:attrName>
                                            </p:attrNameLst>
                                          </p:cBhvr>
                                        </p:animRot>
                                      </p:childTnLst>
                                    </p:cTn>
                                  </p:par>
                                  <p:par>
                                    <p:cTn id="19" presetID="53" presetClass="entr" presetSubtype="16" fill="hold" grpId="0" nodeType="withEffect">
                                      <p:stCondLst>
                                        <p:cond delay="3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5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14:presetBounceEnd="65000">
                                      <p:stCondLst>
                                        <p:cond delay="0"/>
                                      </p:stCondLst>
                                      <p:childTnLst>
                                        <p:animRot by="1500000" p14:bounceEnd="65000">
                                          <p:cBhvr>
                                            <p:cTn id="30" dur="1000" fill="hold"/>
                                            <p:tgtEl>
                                              <p:spTgt spid="4"/>
                                            </p:tgtEl>
                                            <p:attrNameLst>
                                              <p:attrName>r</p:attrName>
                                            </p:attrNameLst>
                                          </p:cBhvr>
                                        </p:animRot>
                                      </p:childTnLst>
                                    </p:cTn>
                                  </p:par>
                                  <p:par>
                                    <p:cTn id="31" presetID="53" presetClass="entr" presetSubtype="16" fill="hold" grpId="0" nodeType="withEffect">
                                      <p:stCondLst>
                                        <p:cond delay="3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accel="20000" fill="hold" nodeType="clickEffect" p14:presetBounceEnd="65000">
                                      <p:stCondLst>
                                        <p:cond delay="0"/>
                                      </p:stCondLst>
                                      <p:childTnLst>
                                        <p:animRot by="1500000" p14:bounceEnd="65000">
                                          <p:cBhvr>
                                            <p:cTn id="42" dur="1000" fill="hold"/>
                                            <p:tgtEl>
                                              <p:spTgt spid="4"/>
                                            </p:tgtEl>
                                            <p:attrNameLst>
                                              <p:attrName>r</p:attrName>
                                            </p:attrNameLst>
                                          </p:cBhvr>
                                        </p:animRot>
                                      </p:childTnLst>
                                    </p:cTn>
                                  </p:par>
                                  <p:par>
                                    <p:cTn id="43" presetID="53" presetClass="entr" presetSubtype="16" fill="hold" grpId="0" nodeType="withEffect">
                                      <p:stCondLst>
                                        <p:cond delay="30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22" presetClass="entr" presetSubtype="8" fill="hold" grpId="0" nodeType="withEffect">
                                      <p:stCondLst>
                                        <p:cond delay="500"/>
                                      </p:stCondLst>
                                      <p:childTnLst>
                                        <p:set>
                                          <p:cBhvr>
                                            <p:cTn id="49" dur="1" fill="hold">
                                              <p:stCondLst>
                                                <p:cond delay="0"/>
                                              </p:stCondLst>
                                            </p:cTn>
                                            <p:tgtEl>
                                              <p:spTgt spid="18">
                                                <p:txEl>
                                                  <p:pRg st="0" end="0"/>
                                                </p:txEl>
                                              </p:spTgt>
                                            </p:tgtEl>
                                            <p:attrNameLst>
                                              <p:attrName>style.visibility</p:attrName>
                                            </p:attrNameLst>
                                          </p:cBhvr>
                                          <p:to>
                                            <p:strVal val="visible"/>
                                          </p:to>
                                        </p:set>
                                        <p:animEffect transition="in" filter="wipe(left)">
                                          <p:cBhvr>
                                            <p:cTn id="50" dur="500"/>
                                            <p:tgtEl>
                                              <p:spTgt spid="18">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mph" presetSubtype="0" accel="20000" fill="hold" nodeType="clickEffect" p14:presetBounceEnd="65000">
                                      <p:stCondLst>
                                        <p:cond delay="0"/>
                                      </p:stCondLst>
                                      <p:childTnLst>
                                        <p:animRot by="1500000" p14:bounceEnd="65000">
                                          <p:cBhvr>
                                            <p:cTn id="54" dur="1000" fill="hold"/>
                                            <p:tgtEl>
                                              <p:spTgt spid="4"/>
                                            </p:tgtEl>
                                            <p:attrNameLst>
                                              <p:attrName>r</p:attrName>
                                            </p:attrNameLst>
                                          </p:cBhvr>
                                        </p:animRot>
                                      </p:childTnLst>
                                    </p:cTn>
                                  </p:par>
                                  <p:par>
                                    <p:cTn id="55" presetID="53" presetClass="entr" presetSubtype="16" fill="hold" grpId="0" nodeType="withEffect">
                                      <p:stCondLst>
                                        <p:cond delay="300"/>
                                      </p:stCondLst>
                                      <p:childTnLst>
                                        <p:set>
                                          <p:cBhvr>
                                            <p:cTn id="56" dur="1" fill="hold">
                                              <p:stCondLst>
                                                <p:cond delay="0"/>
                                              </p:stCondLst>
                                            </p:cTn>
                                            <p:tgtEl>
                                              <p:spTgt spid="20"/>
                                            </p:tgtEl>
                                            <p:attrNameLst>
                                              <p:attrName>style.visibility</p:attrName>
                                            </p:attrNameLst>
                                          </p:cBhvr>
                                          <p:to>
                                            <p:strVal val="visible"/>
                                          </p:to>
                                        </p:set>
                                        <p:anim calcmode="lin" valueType="num">
                                          <p:cBhvr>
                                            <p:cTn id="57" dur="500" fill="hold"/>
                                            <p:tgtEl>
                                              <p:spTgt spid="20"/>
                                            </p:tgtEl>
                                            <p:attrNameLst>
                                              <p:attrName>ppt_w</p:attrName>
                                            </p:attrNameLst>
                                          </p:cBhvr>
                                          <p:tavLst>
                                            <p:tav tm="0">
                                              <p:val>
                                                <p:fltVal val="0"/>
                                              </p:val>
                                            </p:tav>
                                            <p:tav tm="100000">
                                              <p:val>
                                                <p:strVal val="#ppt_w"/>
                                              </p:val>
                                            </p:tav>
                                          </p:tavLst>
                                        </p:anim>
                                        <p:anim calcmode="lin" valueType="num">
                                          <p:cBhvr>
                                            <p:cTn id="58" dur="500" fill="hold"/>
                                            <p:tgtEl>
                                              <p:spTgt spid="20"/>
                                            </p:tgtEl>
                                            <p:attrNameLst>
                                              <p:attrName>ppt_h</p:attrName>
                                            </p:attrNameLst>
                                          </p:cBhvr>
                                          <p:tavLst>
                                            <p:tav tm="0">
                                              <p:val>
                                                <p:fltVal val="0"/>
                                              </p:val>
                                            </p:tav>
                                            <p:tav tm="100000">
                                              <p:val>
                                                <p:strVal val="#ppt_h"/>
                                              </p:val>
                                            </p:tav>
                                          </p:tavLst>
                                        </p:anim>
                                        <p:animEffect transition="in" filter="fade">
                                          <p:cBhvr>
                                            <p:cTn id="59" dur="500"/>
                                            <p:tgtEl>
                                              <p:spTgt spid="20"/>
                                            </p:tgtEl>
                                          </p:cBhvr>
                                        </p:animEffect>
                                      </p:childTnLst>
                                    </p:cTn>
                                  </p:par>
                                  <p:par>
                                    <p:cTn id="60" presetID="22" presetClass="entr" presetSubtype="8" fill="hold" grpId="0" nodeType="withEffect">
                                      <p:stCondLst>
                                        <p:cond delay="500"/>
                                      </p:stCondLst>
                                      <p:childTnLst>
                                        <p:set>
                                          <p:cBhvr>
                                            <p:cTn id="61" dur="1" fill="hold">
                                              <p:stCondLst>
                                                <p:cond delay="0"/>
                                              </p:stCondLst>
                                            </p:cTn>
                                            <p:tgtEl>
                                              <p:spTgt spid="24">
                                                <p:txEl>
                                                  <p:pRg st="0" end="0"/>
                                                </p:txEl>
                                              </p:spTgt>
                                            </p:tgtEl>
                                            <p:attrNameLst>
                                              <p:attrName>style.visibility</p:attrName>
                                            </p:attrNameLst>
                                          </p:cBhvr>
                                          <p:to>
                                            <p:strVal val="visible"/>
                                          </p:to>
                                        </p:set>
                                        <p:animEffect transition="in" filter="wipe(left)">
                                          <p:cBhvr>
                                            <p:cTn id="62"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16" grpId="0" animBg="1"/>
          <p:bldP spid="18" grpId="0" build="p">
            <p:tmplLst>
              <p:tmpl lvl="1">
                <p:tnLst>
                  <p:par>
                    <p:cTn presetID="22" presetClass="entr" presetSubtype="8"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20" grpId="0" animBg="1"/>
          <p:bldP spid="24" grpId="0" build="p">
            <p:tmplLst>
              <p:tmpl lvl="1">
                <p:tnLst>
                  <p:par>
                    <p:cTn presetID="22" presetClass="entr" presetSubtype="8"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accel="20000" fill="hold" nodeType="clickEffect">
                                      <p:stCondLst>
                                        <p:cond delay="0"/>
                                      </p:stCondLst>
                                      <p:childTnLst>
                                        <p:animRot by="2700000">
                                          <p:cBhvr>
                                            <p:cTn id="6" dur="1000" fill="hold"/>
                                            <p:tgtEl>
                                              <p:spTgt spid="4"/>
                                            </p:tgtEl>
                                            <p:attrNameLst>
                                              <p:attrName>r</p:attrName>
                                            </p:attrNameLst>
                                          </p:cBhvr>
                                        </p:animRot>
                                      </p:childTnLst>
                                    </p:cTn>
                                  </p:par>
                                  <p:par>
                                    <p:cTn id="7" presetID="53" presetClass="entr" presetSubtype="16" fill="hold" grpId="0" nodeType="withEffect">
                                      <p:stCondLst>
                                        <p:cond delay="300"/>
                                      </p:stCondLst>
                                      <p:childTnLst>
                                        <p:set>
                                          <p:cBhvr>
                                            <p:cTn id="8" dur="1" fill="hold">
                                              <p:stCondLst>
                                                <p:cond delay="0"/>
                                              </p:stCondLst>
                                            </p:cTn>
                                            <p:tgtEl>
                                              <p:spTgt spid="5"/>
                                            </p:tgtEl>
                                            <p:attrNameLst>
                                              <p:attrName>style.visibility</p:attrName>
                                            </p:attrNameLst>
                                          </p:cBhvr>
                                          <p:to>
                                            <p:strVal val="visible"/>
                                          </p:to>
                                        </p:set>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fltVal val="0"/>
                                              </p:val>
                                            </p:tav>
                                            <p:tav tm="100000">
                                              <p:val>
                                                <p:strVal val="#ppt_h"/>
                                              </p:val>
                                            </p:tav>
                                          </p:tavLst>
                                        </p:anim>
                                        <p:animEffect transition="in" filter="fade">
                                          <p:cBhvr>
                                            <p:cTn id="11" dur="500"/>
                                            <p:tgtEl>
                                              <p:spTgt spid="5"/>
                                            </p:tgtEl>
                                          </p:cBhvr>
                                        </p:animEffect>
                                      </p:childTnLst>
                                    </p:cTn>
                                  </p:par>
                                  <p:par>
                                    <p:cTn id="12" presetID="22" presetClass="entr" presetSubtype="8" fill="hold" grpId="0" nodeType="withEffect">
                                      <p:stCondLst>
                                        <p:cond delay="50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mph" presetSubtype="0" accel="20000" fill="hold" nodeType="clickEffect">
                                      <p:stCondLst>
                                        <p:cond delay="0"/>
                                      </p:stCondLst>
                                      <p:childTnLst>
                                        <p:animRot by="1200000">
                                          <p:cBhvr>
                                            <p:cTn id="18" dur="1000" fill="hold"/>
                                            <p:tgtEl>
                                              <p:spTgt spid="4"/>
                                            </p:tgtEl>
                                            <p:attrNameLst>
                                              <p:attrName>r</p:attrName>
                                            </p:attrNameLst>
                                          </p:cBhvr>
                                        </p:animRot>
                                      </p:childTnLst>
                                    </p:cTn>
                                  </p:par>
                                  <p:par>
                                    <p:cTn id="19" presetID="53" presetClass="entr" presetSubtype="16" fill="hold" grpId="0" nodeType="withEffect">
                                      <p:stCondLst>
                                        <p:cond delay="3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22" presetClass="entr" presetSubtype="8" fill="hold" grpId="0" nodeType="withEffect">
                                      <p:stCondLst>
                                        <p:cond delay="50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wipe(left)">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accel="20000" fill="hold" nodeType="clickEffect">
                                      <p:stCondLst>
                                        <p:cond delay="0"/>
                                      </p:stCondLst>
                                      <p:childTnLst>
                                        <p:animRot by="1500000">
                                          <p:cBhvr>
                                            <p:cTn id="30" dur="1000" fill="hold"/>
                                            <p:tgtEl>
                                              <p:spTgt spid="4"/>
                                            </p:tgtEl>
                                            <p:attrNameLst>
                                              <p:attrName>r</p:attrName>
                                            </p:attrNameLst>
                                          </p:cBhvr>
                                        </p:animRot>
                                      </p:childTnLst>
                                    </p:cTn>
                                  </p:par>
                                  <p:par>
                                    <p:cTn id="31" presetID="53" presetClass="entr" presetSubtype="16" fill="hold" grpId="0" nodeType="withEffect">
                                      <p:stCondLst>
                                        <p:cond delay="3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wipe(left)">
                                          <p:cBhvr>
                                            <p:cTn id="38" dur="500"/>
                                            <p:tgtEl>
                                              <p:spTgt spid="2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mph" presetSubtype="0" accel="20000" fill="hold" nodeType="clickEffect">
                                      <p:stCondLst>
                                        <p:cond delay="0"/>
                                      </p:stCondLst>
                                      <p:childTnLst>
                                        <p:animRot by="1500000">
                                          <p:cBhvr>
                                            <p:cTn id="42" dur="1000" fill="hold"/>
                                            <p:tgtEl>
                                              <p:spTgt spid="4"/>
                                            </p:tgtEl>
                                            <p:attrNameLst>
                                              <p:attrName>r</p:attrName>
                                            </p:attrNameLst>
                                          </p:cBhvr>
                                        </p:animRot>
                                      </p:childTnLst>
                                    </p:cTn>
                                  </p:par>
                                  <p:par>
                                    <p:cTn id="43" presetID="53" presetClass="entr" presetSubtype="16" fill="hold" grpId="0" nodeType="withEffect">
                                      <p:stCondLst>
                                        <p:cond delay="30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22" presetClass="entr" presetSubtype="8" fill="hold" grpId="0" nodeType="withEffect">
                                      <p:stCondLst>
                                        <p:cond delay="500"/>
                                      </p:stCondLst>
                                      <p:childTnLst>
                                        <p:set>
                                          <p:cBhvr>
                                            <p:cTn id="49" dur="1" fill="hold">
                                              <p:stCondLst>
                                                <p:cond delay="0"/>
                                              </p:stCondLst>
                                            </p:cTn>
                                            <p:tgtEl>
                                              <p:spTgt spid="18">
                                                <p:txEl>
                                                  <p:pRg st="0" end="0"/>
                                                </p:txEl>
                                              </p:spTgt>
                                            </p:tgtEl>
                                            <p:attrNameLst>
                                              <p:attrName>style.visibility</p:attrName>
                                            </p:attrNameLst>
                                          </p:cBhvr>
                                          <p:to>
                                            <p:strVal val="visible"/>
                                          </p:to>
                                        </p:set>
                                        <p:animEffect transition="in" filter="wipe(left)">
                                          <p:cBhvr>
                                            <p:cTn id="50" dur="500"/>
                                            <p:tgtEl>
                                              <p:spTgt spid="18">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mph" presetSubtype="0" accel="20000" fill="hold" nodeType="clickEffect">
                                      <p:stCondLst>
                                        <p:cond delay="0"/>
                                      </p:stCondLst>
                                      <p:childTnLst>
                                        <p:animRot by="1500000">
                                          <p:cBhvr>
                                            <p:cTn id="54" dur="1000" fill="hold"/>
                                            <p:tgtEl>
                                              <p:spTgt spid="4"/>
                                            </p:tgtEl>
                                            <p:attrNameLst>
                                              <p:attrName>r</p:attrName>
                                            </p:attrNameLst>
                                          </p:cBhvr>
                                        </p:animRot>
                                      </p:childTnLst>
                                    </p:cTn>
                                  </p:par>
                                  <p:par>
                                    <p:cTn id="55" presetID="53" presetClass="entr" presetSubtype="16" fill="hold" grpId="0" nodeType="withEffect">
                                      <p:stCondLst>
                                        <p:cond delay="300"/>
                                      </p:stCondLst>
                                      <p:childTnLst>
                                        <p:set>
                                          <p:cBhvr>
                                            <p:cTn id="56" dur="1" fill="hold">
                                              <p:stCondLst>
                                                <p:cond delay="0"/>
                                              </p:stCondLst>
                                            </p:cTn>
                                            <p:tgtEl>
                                              <p:spTgt spid="20"/>
                                            </p:tgtEl>
                                            <p:attrNameLst>
                                              <p:attrName>style.visibility</p:attrName>
                                            </p:attrNameLst>
                                          </p:cBhvr>
                                          <p:to>
                                            <p:strVal val="visible"/>
                                          </p:to>
                                        </p:set>
                                        <p:anim calcmode="lin" valueType="num">
                                          <p:cBhvr>
                                            <p:cTn id="57" dur="500" fill="hold"/>
                                            <p:tgtEl>
                                              <p:spTgt spid="20"/>
                                            </p:tgtEl>
                                            <p:attrNameLst>
                                              <p:attrName>ppt_w</p:attrName>
                                            </p:attrNameLst>
                                          </p:cBhvr>
                                          <p:tavLst>
                                            <p:tav tm="0">
                                              <p:val>
                                                <p:fltVal val="0"/>
                                              </p:val>
                                            </p:tav>
                                            <p:tav tm="100000">
                                              <p:val>
                                                <p:strVal val="#ppt_w"/>
                                              </p:val>
                                            </p:tav>
                                          </p:tavLst>
                                        </p:anim>
                                        <p:anim calcmode="lin" valueType="num">
                                          <p:cBhvr>
                                            <p:cTn id="58" dur="500" fill="hold"/>
                                            <p:tgtEl>
                                              <p:spTgt spid="20"/>
                                            </p:tgtEl>
                                            <p:attrNameLst>
                                              <p:attrName>ppt_h</p:attrName>
                                            </p:attrNameLst>
                                          </p:cBhvr>
                                          <p:tavLst>
                                            <p:tav tm="0">
                                              <p:val>
                                                <p:fltVal val="0"/>
                                              </p:val>
                                            </p:tav>
                                            <p:tav tm="100000">
                                              <p:val>
                                                <p:strVal val="#ppt_h"/>
                                              </p:val>
                                            </p:tav>
                                          </p:tavLst>
                                        </p:anim>
                                        <p:animEffect transition="in" filter="fade">
                                          <p:cBhvr>
                                            <p:cTn id="59" dur="500"/>
                                            <p:tgtEl>
                                              <p:spTgt spid="20"/>
                                            </p:tgtEl>
                                          </p:cBhvr>
                                        </p:animEffect>
                                      </p:childTnLst>
                                    </p:cTn>
                                  </p:par>
                                  <p:par>
                                    <p:cTn id="60" presetID="22" presetClass="entr" presetSubtype="8" fill="hold" grpId="0" nodeType="withEffect">
                                      <p:stCondLst>
                                        <p:cond delay="500"/>
                                      </p:stCondLst>
                                      <p:childTnLst>
                                        <p:set>
                                          <p:cBhvr>
                                            <p:cTn id="61" dur="1" fill="hold">
                                              <p:stCondLst>
                                                <p:cond delay="0"/>
                                              </p:stCondLst>
                                            </p:cTn>
                                            <p:tgtEl>
                                              <p:spTgt spid="24">
                                                <p:txEl>
                                                  <p:pRg st="0" end="0"/>
                                                </p:txEl>
                                              </p:spTgt>
                                            </p:tgtEl>
                                            <p:attrNameLst>
                                              <p:attrName>style.visibility</p:attrName>
                                            </p:attrNameLst>
                                          </p:cBhvr>
                                          <p:to>
                                            <p:strVal val="visible"/>
                                          </p:to>
                                        </p:set>
                                        <p:animEffect transition="in" filter="wipe(left)">
                                          <p:cBhvr>
                                            <p:cTn id="62"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P spid="17" grpId="0" animBg="1"/>
          <p:bldP spid="21" grpId="0" build="p">
            <p:tmplLst>
              <p:tmpl lvl="1">
                <p:tnLst>
                  <p:par>
                    <p:cTn presetID="22" presetClass="entr" presetSubtype="8"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22" presetClass="entr" presetSubtype="8"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2" presetClass="entr" presetSubtype="8"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16" grpId="0" animBg="1"/>
          <p:bldP spid="18" grpId="0" build="p">
            <p:tmplLst>
              <p:tmpl lvl="1">
                <p:tnLst>
                  <p:par>
                    <p:cTn presetID="22" presetClass="entr" presetSubtype="8"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20" grpId="0" animBg="1"/>
          <p:bldP spid="24" grpId="0" build="p">
            <p:tmplLst>
              <p:tmpl lvl="1">
                <p:tnLst>
                  <p:par>
                    <p:cTn presetID="22" presetClass="entr" presetSubtype="8"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Lst>
      </p:timing>
    </mc:Fallback>
  </mc:AlternateContent>
  <p:extLst>
    <p:ext uri="{DCECCB84-F9BA-43D5-87BE-67443E8EF086}">
      <p15:sldGuideLst xmlns:p15="http://schemas.microsoft.com/office/powerpoint/2012/main">
        <p15:guide id="3" orient="horz" pos="4320">
          <p15:clr>
            <a:srgbClr val="FBAE40"/>
          </p15:clr>
        </p15:guide>
        <p15:guide id="4" pos="746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2 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06228B-6487-48DF-A8A3-C29EDBA688B8}"/>
              </a:ext>
            </a:extLst>
          </p:cNvPr>
          <p:cNvSpPr>
            <a:spLocks noGrp="1"/>
          </p:cNvSpPr>
          <p:nvPr>
            <p:ph type="title"/>
          </p:nvPr>
        </p:nvSpPr>
        <p:spPr/>
        <p:txBody>
          <a:bodyPr/>
          <a:lstStyle>
            <a:lvl1pPr>
              <a:lnSpc>
                <a:spcPct val="100000"/>
              </a:lnSpc>
              <a:defRPr/>
            </a:lvl1pPr>
          </a:lstStyle>
          <a:p>
            <a:r>
              <a:rPr lang="fi-FI"/>
              <a:t>Muokkaa ots. perustyyl. napsautt.</a:t>
            </a:r>
          </a:p>
        </p:txBody>
      </p:sp>
      <p:pic>
        <p:nvPicPr>
          <p:cNvPr id="14" name="Kuva 13">
            <a:extLst>
              <a:ext uri="{FF2B5EF4-FFF2-40B4-BE49-F238E27FC236}">
                <a16:creationId xmlns:a16="http://schemas.microsoft.com/office/drawing/2014/main" id="{BB90A30F-7AA8-4EA8-AEFA-3B416CAF498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5" name="Päivämäärän paikkamerkki 3">
            <a:extLst>
              <a:ext uri="{FF2B5EF4-FFF2-40B4-BE49-F238E27FC236}">
                <a16:creationId xmlns:a16="http://schemas.microsoft.com/office/drawing/2014/main" id="{7D1935CB-1A89-45CF-A429-C4EE7144DAFD}"/>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7" name="Dian numeron paikkamerkki 5">
            <a:extLst>
              <a:ext uri="{FF2B5EF4-FFF2-40B4-BE49-F238E27FC236}">
                <a16:creationId xmlns:a16="http://schemas.microsoft.com/office/drawing/2014/main" id="{503AEA86-0FD6-431A-B88D-6E707C438A60}"/>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18" name="Alatunnisteen paikkamerkki 4">
            <a:extLst>
              <a:ext uri="{FF2B5EF4-FFF2-40B4-BE49-F238E27FC236}">
                <a16:creationId xmlns:a16="http://schemas.microsoft.com/office/drawing/2014/main" id="{C491BC53-C9D0-40D8-A4A8-15FE703CDF8B}"/>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2797165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Teksti +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C93F10-C8AB-4137-9337-160D669A2BE2}"/>
              </a:ext>
            </a:extLst>
          </p:cNvPr>
          <p:cNvSpPr>
            <a:spLocks noGrp="1"/>
          </p:cNvSpPr>
          <p:nvPr>
            <p:ph type="title"/>
          </p:nvPr>
        </p:nvSpPr>
        <p:spPr>
          <a:xfrm>
            <a:off x="839788" y="549274"/>
            <a:ext cx="10512425" cy="1324800"/>
          </a:xfrm>
        </p:spPr>
        <p:txBody>
          <a:bodyPr anchor="ctr">
            <a:normAutofit/>
          </a:bodyPr>
          <a:lstStyle>
            <a:lvl1pPr>
              <a:lnSpc>
                <a:spcPct val="100000"/>
              </a:lnSpc>
              <a:defRPr sz="4400"/>
            </a:lvl1pPr>
          </a:lstStyle>
          <a:p>
            <a:r>
              <a:rPr lang="fi-FI"/>
              <a:t>Muokkaa ots. perustyyl. napsautt.</a:t>
            </a:r>
            <a:endParaRPr lang="fi-FI" dirty="0"/>
          </a:p>
        </p:txBody>
      </p:sp>
      <p:sp>
        <p:nvSpPr>
          <p:cNvPr id="4" name="Tekstin paikkamerkki 3">
            <a:extLst>
              <a:ext uri="{FF2B5EF4-FFF2-40B4-BE49-F238E27FC236}">
                <a16:creationId xmlns:a16="http://schemas.microsoft.com/office/drawing/2014/main" id="{CDA00123-B381-4164-8903-067B1D72F6D3}"/>
              </a:ext>
            </a:extLst>
          </p:cNvPr>
          <p:cNvSpPr>
            <a:spLocks noGrp="1"/>
          </p:cNvSpPr>
          <p:nvPr>
            <p:ph type="body" sz="half" idx="2"/>
          </p:nvPr>
        </p:nvSpPr>
        <p:spPr>
          <a:xfrm>
            <a:off x="839789" y="1874075"/>
            <a:ext cx="4533900" cy="4326700"/>
          </a:xfrm>
        </p:spPr>
        <p:txBody>
          <a:bodyPr/>
          <a:lstStyle>
            <a:lvl1pPr marL="0" indent="0">
              <a:lnSpc>
                <a:spcPct val="100000"/>
              </a:lnSpc>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6" name="Kuvan paikkamerkki 5">
            <a:extLst>
              <a:ext uri="{FF2B5EF4-FFF2-40B4-BE49-F238E27FC236}">
                <a16:creationId xmlns:a16="http://schemas.microsoft.com/office/drawing/2014/main" id="{87BB7AE9-B06B-47B6-B2DC-C47924B1028A}"/>
              </a:ext>
            </a:extLst>
          </p:cNvPr>
          <p:cNvSpPr>
            <a:spLocks noGrp="1"/>
          </p:cNvSpPr>
          <p:nvPr>
            <p:ph type="pic" sz="quarter" idx="13"/>
          </p:nvPr>
        </p:nvSpPr>
        <p:spPr>
          <a:xfrm>
            <a:off x="5373688" y="1874074"/>
            <a:ext cx="5978525" cy="4326702"/>
          </a:xfrm>
          <a:prstGeom prst="roundRect">
            <a:avLst>
              <a:gd name="adj" fmla="val 1495"/>
            </a:avLst>
          </a:prstGeom>
        </p:spPr>
        <p:txBody>
          <a:bodyPr/>
          <a:lstStyle/>
          <a:p>
            <a:r>
              <a:rPr lang="fi-FI"/>
              <a:t>Lisää kuva napsauttamalla kuvaketta</a:t>
            </a:r>
            <a:endParaRPr lang="en-GB" dirty="0"/>
          </a:p>
        </p:txBody>
      </p:sp>
      <p:pic>
        <p:nvPicPr>
          <p:cNvPr id="16" name="Kuva 15">
            <a:extLst>
              <a:ext uri="{FF2B5EF4-FFF2-40B4-BE49-F238E27FC236}">
                <a16:creationId xmlns:a16="http://schemas.microsoft.com/office/drawing/2014/main" id="{1AAB3EB5-1A17-4A71-B464-169F367D452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17" name="Päivämäärän paikkamerkki 3">
            <a:extLst>
              <a:ext uri="{FF2B5EF4-FFF2-40B4-BE49-F238E27FC236}">
                <a16:creationId xmlns:a16="http://schemas.microsoft.com/office/drawing/2014/main" id="{953009C1-2FC1-4412-ACAD-D35210390175}"/>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19" name="Dian numeron paikkamerkki 5">
            <a:extLst>
              <a:ext uri="{FF2B5EF4-FFF2-40B4-BE49-F238E27FC236}">
                <a16:creationId xmlns:a16="http://schemas.microsoft.com/office/drawing/2014/main" id="{5A5CBEEB-2537-457C-BEF5-A9A63427FE65}"/>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0" name="Alatunnisteen paikkamerkki 4">
            <a:extLst>
              <a:ext uri="{FF2B5EF4-FFF2-40B4-BE49-F238E27FC236}">
                <a16:creationId xmlns:a16="http://schemas.microsoft.com/office/drawing/2014/main" id="{9A4660D8-6576-488A-88F8-C2140A901FCD}"/>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2962773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Vertailu">
    <p:spTree>
      <p:nvGrpSpPr>
        <p:cNvPr id="1" name=""/>
        <p:cNvGrpSpPr/>
        <p:nvPr/>
      </p:nvGrpSpPr>
      <p:grpSpPr>
        <a:xfrm>
          <a:off x="0" y="0"/>
          <a:ext cx="0" cy="0"/>
          <a:chOff x="0" y="0"/>
          <a:chExt cx="0" cy="0"/>
        </a:xfrm>
      </p:grpSpPr>
      <p:sp>
        <p:nvSpPr>
          <p:cNvPr id="13" name="Otsikko 1">
            <a:extLst>
              <a:ext uri="{FF2B5EF4-FFF2-40B4-BE49-F238E27FC236}">
                <a16:creationId xmlns:a16="http://schemas.microsoft.com/office/drawing/2014/main" id="{04329041-8CA0-4D47-ADF0-191EBA1A2971}"/>
              </a:ext>
            </a:extLst>
          </p:cNvPr>
          <p:cNvSpPr>
            <a:spLocks noGrp="1"/>
          </p:cNvSpPr>
          <p:nvPr>
            <p:ph type="title"/>
          </p:nvPr>
        </p:nvSpPr>
        <p:spPr>
          <a:xfrm>
            <a:off x="838200" y="554337"/>
            <a:ext cx="10515600" cy="1325563"/>
          </a:xfrm>
        </p:spPr>
        <p:txBody>
          <a:bodyPr/>
          <a:lstStyle>
            <a:lvl1pPr>
              <a:lnSpc>
                <a:spcPct val="100000"/>
              </a:lnSpc>
              <a:defRPr>
                <a:solidFill>
                  <a:schemeClr val="accent3"/>
                </a:solidFill>
                <a:latin typeface="Daytona" panose="020B0604020202020204" pitchFamily="34" charset="0"/>
              </a:defRPr>
            </a:lvl1pPr>
          </a:lstStyle>
          <a:p>
            <a:r>
              <a:rPr lang="fi-FI"/>
              <a:t>Muokkaa ots. perustyyl. napsautt.</a:t>
            </a:r>
            <a:endParaRPr lang="fi-FI" dirty="0"/>
          </a:p>
        </p:txBody>
      </p:sp>
      <p:sp>
        <p:nvSpPr>
          <p:cNvPr id="3" name="Tekstin paikkamerkki 2">
            <a:extLst>
              <a:ext uri="{FF2B5EF4-FFF2-40B4-BE49-F238E27FC236}">
                <a16:creationId xmlns:a16="http://schemas.microsoft.com/office/drawing/2014/main" id="{C1158DED-3FF5-4FC7-B0E0-2359BB76C597}"/>
              </a:ext>
            </a:extLst>
          </p:cNvPr>
          <p:cNvSpPr>
            <a:spLocks noGrp="1"/>
          </p:cNvSpPr>
          <p:nvPr>
            <p:ph type="body" idx="1"/>
          </p:nvPr>
        </p:nvSpPr>
        <p:spPr>
          <a:xfrm>
            <a:off x="839787" y="1896022"/>
            <a:ext cx="5184000" cy="823912"/>
          </a:xfrm>
        </p:spPr>
        <p:txBody>
          <a:bodyPr anchor="b"/>
          <a:lstStyle>
            <a:lvl1pPr marL="0" indent="0">
              <a:lnSpc>
                <a:spcPct val="100000"/>
              </a:lnSpc>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9E499423-A456-44D4-A6F8-477237973799}"/>
              </a:ext>
            </a:extLst>
          </p:cNvPr>
          <p:cNvSpPr>
            <a:spLocks noGrp="1"/>
          </p:cNvSpPr>
          <p:nvPr>
            <p:ph sz="half" idx="2"/>
          </p:nvPr>
        </p:nvSpPr>
        <p:spPr>
          <a:xfrm>
            <a:off x="839787" y="2736057"/>
            <a:ext cx="5184000" cy="3453606"/>
          </a:xfrm>
        </p:spPr>
        <p:txBody>
          <a:bodyPr/>
          <a:lstStyle>
            <a:lvl1pPr>
              <a:lnSpc>
                <a:spcPct val="100000"/>
              </a:lnSpc>
              <a:buClr>
                <a:srgbClr val="266B7F"/>
              </a:buClr>
              <a:defRPr sz="2000"/>
            </a:lvl1pPr>
            <a:lvl2pPr>
              <a:lnSpc>
                <a:spcPct val="100000"/>
              </a:lnSpc>
              <a:buClr>
                <a:srgbClr val="266B7F"/>
              </a:buClr>
              <a:defRPr sz="2000">
                <a:latin typeface="Daytona" panose="020B0604030500040204" pitchFamily="34" charset="0"/>
              </a:defRPr>
            </a:lvl2pPr>
            <a:lvl3pPr>
              <a:lnSpc>
                <a:spcPct val="100000"/>
              </a:lnSpc>
              <a:buClr>
                <a:srgbClr val="266B7F"/>
              </a:buClr>
              <a:defRPr sz="1800">
                <a:latin typeface="Daytona" panose="020B0604030500040204" pitchFamily="34" charset="0"/>
              </a:defRPr>
            </a:lvl3pPr>
            <a:lvl4pPr>
              <a:lnSpc>
                <a:spcPct val="100000"/>
              </a:lnSpc>
              <a:buClr>
                <a:srgbClr val="266B7F"/>
              </a:buClr>
              <a:defRPr sz="1800">
                <a:latin typeface="Daytona" panose="020B0604030500040204" pitchFamily="34" charset="0"/>
              </a:defRPr>
            </a:lvl4pPr>
            <a:lvl5pPr>
              <a:lnSpc>
                <a:spcPct val="100000"/>
              </a:lnSpc>
              <a:buClr>
                <a:srgbClr val="266B7F"/>
              </a:buClr>
              <a:defRPr sz="1800">
                <a:latin typeface="Daytona" panose="020B0604030500040204" pitchFamily="34" charset="0"/>
              </a:defRPr>
            </a:lvl5pPr>
          </a:lstStyle>
          <a:p>
            <a:pPr lvl="0"/>
            <a:r>
              <a:rPr lang="fi-FI"/>
              <a:t>Muokkaa tekstin perustyylejä napsauttamalla</a:t>
            </a:r>
          </a:p>
          <a:p>
            <a:pPr lvl="1"/>
            <a:r>
              <a:rPr lang="fi-FI"/>
              <a:t>toinen taso</a:t>
            </a:r>
          </a:p>
          <a:p>
            <a:pPr lvl="2"/>
            <a:r>
              <a:rPr lang="fi-FI"/>
              <a:t>kolmas taso</a:t>
            </a:r>
          </a:p>
        </p:txBody>
      </p:sp>
      <p:sp>
        <p:nvSpPr>
          <p:cNvPr id="5" name="Tekstin paikkamerkki 4">
            <a:extLst>
              <a:ext uri="{FF2B5EF4-FFF2-40B4-BE49-F238E27FC236}">
                <a16:creationId xmlns:a16="http://schemas.microsoft.com/office/drawing/2014/main" id="{D363BC31-67E7-43B6-A03A-9EC006F91A7C}"/>
              </a:ext>
            </a:extLst>
          </p:cNvPr>
          <p:cNvSpPr>
            <a:spLocks noGrp="1"/>
          </p:cNvSpPr>
          <p:nvPr>
            <p:ph type="body" sz="quarter" idx="3"/>
          </p:nvPr>
        </p:nvSpPr>
        <p:spPr>
          <a:xfrm>
            <a:off x="6172200" y="1896022"/>
            <a:ext cx="5183188" cy="823912"/>
          </a:xfrm>
        </p:spPr>
        <p:txBody>
          <a:bodyPr anchor="b"/>
          <a:lstStyle>
            <a:lvl1pPr marL="0" indent="0">
              <a:lnSpc>
                <a:spcPct val="100000"/>
              </a:lnSpc>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809EA6F6-83F7-4036-B75D-8CE592FEA166}"/>
              </a:ext>
            </a:extLst>
          </p:cNvPr>
          <p:cNvSpPr>
            <a:spLocks noGrp="1"/>
          </p:cNvSpPr>
          <p:nvPr>
            <p:ph sz="quarter" idx="4"/>
          </p:nvPr>
        </p:nvSpPr>
        <p:spPr>
          <a:xfrm>
            <a:off x="6172200" y="2736057"/>
            <a:ext cx="5183188" cy="3453606"/>
          </a:xfrm>
        </p:spPr>
        <p:txBody>
          <a:bodyPr/>
          <a:lstStyle>
            <a:lvl1pPr>
              <a:lnSpc>
                <a:spcPct val="100000"/>
              </a:lnSpc>
              <a:buClr>
                <a:srgbClr val="266B7F"/>
              </a:buClr>
              <a:defRPr sz="2000"/>
            </a:lvl1pPr>
            <a:lvl2pPr>
              <a:lnSpc>
                <a:spcPct val="100000"/>
              </a:lnSpc>
              <a:buClr>
                <a:srgbClr val="266B7F"/>
              </a:buClr>
              <a:defRPr sz="2000">
                <a:latin typeface="Daytona" panose="020B0604030500040204" pitchFamily="34" charset="0"/>
              </a:defRPr>
            </a:lvl2pPr>
            <a:lvl3pPr>
              <a:lnSpc>
                <a:spcPct val="100000"/>
              </a:lnSpc>
              <a:buClr>
                <a:srgbClr val="266B7F"/>
              </a:buClr>
              <a:defRPr sz="1800">
                <a:latin typeface="Daytona" panose="020B0604030500040204" pitchFamily="34" charset="0"/>
              </a:defRPr>
            </a:lvl3pPr>
            <a:lvl4pPr>
              <a:lnSpc>
                <a:spcPct val="100000"/>
              </a:lnSpc>
              <a:buClr>
                <a:srgbClr val="266B7F"/>
              </a:buClr>
              <a:defRPr sz="1800">
                <a:latin typeface="Daytona" panose="020B0604030500040204" pitchFamily="34" charset="0"/>
              </a:defRPr>
            </a:lvl4pPr>
            <a:lvl5pPr>
              <a:lnSpc>
                <a:spcPct val="100000"/>
              </a:lnSpc>
              <a:buClr>
                <a:srgbClr val="266B7F"/>
              </a:buClr>
              <a:defRPr sz="1800">
                <a:latin typeface="Daytona" panose="020B0604030500040204" pitchFamily="34" charset="0"/>
              </a:defRPr>
            </a:lvl5pPr>
          </a:lstStyle>
          <a:p>
            <a:pPr lvl="0"/>
            <a:r>
              <a:rPr lang="fi-FI"/>
              <a:t>Muokkaa tekstin perustyylejä napsauttamalla</a:t>
            </a:r>
          </a:p>
          <a:p>
            <a:pPr lvl="1"/>
            <a:r>
              <a:rPr lang="fi-FI"/>
              <a:t>toinen taso</a:t>
            </a:r>
          </a:p>
          <a:p>
            <a:pPr lvl="2"/>
            <a:r>
              <a:rPr lang="fi-FI"/>
              <a:t>kolmas taso</a:t>
            </a:r>
          </a:p>
        </p:txBody>
      </p:sp>
      <p:pic>
        <p:nvPicPr>
          <p:cNvPr id="19" name="Kuva 18">
            <a:extLst>
              <a:ext uri="{FF2B5EF4-FFF2-40B4-BE49-F238E27FC236}">
                <a16:creationId xmlns:a16="http://schemas.microsoft.com/office/drawing/2014/main" id="{B21D955F-EE83-47A8-833D-355A921A5F1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4575" y="6476453"/>
            <a:ext cx="1905000" cy="124918"/>
          </a:xfrm>
          <a:prstGeom prst="rect">
            <a:avLst/>
          </a:prstGeom>
        </p:spPr>
      </p:pic>
      <p:sp>
        <p:nvSpPr>
          <p:cNvPr id="20" name="Päivämäärän paikkamerkki 3">
            <a:extLst>
              <a:ext uri="{FF2B5EF4-FFF2-40B4-BE49-F238E27FC236}">
                <a16:creationId xmlns:a16="http://schemas.microsoft.com/office/drawing/2014/main" id="{15CB3F77-D60D-49E8-B6E6-CAB03497BBB9}"/>
              </a:ext>
            </a:extLst>
          </p:cNvPr>
          <p:cNvSpPr>
            <a:spLocks noGrp="1"/>
          </p:cNvSpPr>
          <p:nvPr>
            <p:ph type="dt" sz="half" idx="10"/>
          </p:nvPr>
        </p:nvSpPr>
        <p:spPr>
          <a:xfrm>
            <a:off x="2559503" y="6356350"/>
            <a:ext cx="1008017" cy="365125"/>
          </a:xfrm>
        </p:spPr>
        <p:txBody>
          <a:bodyPr/>
          <a:lstStyle/>
          <a:p>
            <a:fld id="{5F33D40F-B22E-45FF-BADA-EE8B5ACB92FA}" type="datetime1">
              <a:rPr lang="fi-FI" smtClean="0"/>
              <a:pPr/>
              <a:t>30.4.2024</a:t>
            </a:fld>
            <a:endParaRPr lang="fi-FI" dirty="0"/>
          </a:p>
        </p:txBody>
      </p:sp>
      <p:sp>
        <p:nvSpPr>
          <p:cNvPr id="22" name="Dian numeron paikkamerkki 5">
            <a:extLst>
              <a:ext uri="{FF2B5EF4-FFF2-40B4-BE49-F238E27FC236}">
                <a16:creationId xmlns:a16="http://schemas.microsoft.com/office/drawing/2014/main" id="{257BAC0A-0A77-4B96-8EF7-973F8520A88B}"/>
              </a:ext>
            </a:extLst>
          </p:cNvPr>
          <p:cNvSpPr>
            <a:spLocks noGrp="1"/>
          </p:cNvSpPr>
          <p:nvPr>
            <p:ph type="sldNum" sz="quarter" idx="12"/>
          </p:nvPr>
        </p:nvSpPr>
        <p:spPr>
          <a:xfrm>
            <a:off x="3567520" y="6356349"/>
            <a:ext cx="1071155" cy="365125"/>
          </a:xfrm>
        </p:spPr>
        <p:txBody>
          <a:bodyPr/>
          <a:lstStyle/>
          <a:p>
            <a:r>
              <a:rPr lang="fi-FI" dirty="0"/>
              <a:t>SIVU </a:t>
            </a:r>
            <a:fld id="{395C3D94-F3B0-4BF8-973B-87B4959310A4}" type="slidenum">
              <a:rPr lang="fi-FI" smtClean="0"/>
              <a:pPr/>
              <a:t>‹#›</a:t>
            </a:fld>
            <a:endParaRPr lang="fi-FI" dirty="0"/>
          </a:p>
        </p:txBody>
      </p:sp>
      <p:sp>
        <p:nvSpPr>
          <p:cNvPr id="23" name="Alatunnisteen paikkamerkki 4">
            <a:extLst>
              <a:ext uri="{FF2B5EF4-FFF2-40B4-BE49-F238E27FC236}">
                <a16:creationId xmlns:a16="http://schemas.microsoft.com/office/drawing/2014/main" id="{444008C5-D429-4CEB-B72E-9FE25F0DBCAD}"/>
              </a:ext>
            </a:extLst>
          </p:cNvPr>
          <p:cNvSpPr>
            <a:spLocks noGrp="1"/>
          </p:cNvSpPr>
          <p:nvPr>
            <p:ph type="ftr" sz="quarter" idx="11"/>
          </p:nvPr>
        </p:nvSpPr>
        <p:spPr>
          <a:xfrm>
            <a:off x="4638675" y="6356350"/>
            <a:ext cx="6715124" cy="365125"/>
          </a:xfrm>
        </p:spPr>
        <p:txBody>
          <a:bodyPr lIns="216000"/>
          <a:lstStyle/>
          <a:p>
            <a:endParaRPr lang="fi-FI" dirty="0"/>
          </a:p>
        </p:txBody>
      </p:sp>
    </p:spTree>
    <p:extLst>
      <p:ext uri="{BB962C8B-B14F-4D97-AF65-F5344CB8AC3E}">
        <p14:creationId xmlns:p14="http://schemas.microsoft.com/office/powerpoint/2010/main" val="4127264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74800BCB-83C5-4562-952E-00F2B1FC08F4}"/>
              </a:ext>
            </a:extLst>
          </p:cNvPr>
          <p:cNvSpPr>
            <a:spLocks noGrp="1"/>
          </p:cNvSpPr>
          <p:nvPr>
            <p:ph type="title"/>
          </p:nvPr>
        </p:nvSpPr>
        <p:spPr>
          <a:xfrm>
            <a:off x="838200" y="569144"/>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60670BC8-8EDE-4E2E-B957-2AEFFBDD7D7F}"/>
              </a:ext>
            </a:extLst>
          </p:cNvPr>
          <p:cNvSpPr>
            <a:spLocks noGrp="1"/>
          </p:cNvSpPr>
          <p:nvPr>
            <p:ph type="body" idx="1"/>
          </p:nvPr>
        </p:nvSpPr>
        <p:spPr>
          <a:xfrm>
            <a:off x="838200" y="2094801"/>
            <a:ext cx="10515600" cy="4082162"/>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07DC9EC2-A7EB-4378-B476-B7102C0914D9}"/>
              </a:ext>
            </a:extLst>
          </p:cNvPr>
          <p:cNvSpPr>
            <a:spLocks noGrp="1"/>
          </p:cNvSpPr>
          <p:nvPr>
            <p:ph type="dt" sz="half" idx="2"/>
          </p:nvPr>
        </p:nvSpPr>
        <p:spPr>
          <a:xfrm>
            <a:off x="2249575" y="6356350"/>
            <a:ext cx="1008017" cy="365125"/>
          </a:xfrm>
          <a:prstGeom prst="rect">
            <a:avLst/>
          </a:prstGeom>
        </p:spPr>
        <p:txBody>
          <a:bodyPr vert="horz" lIns="91440" tIns="45720" rIns="91440" bIns="45720" rtlCol="0" anchor="ctr"/>
          <a:lstStyle>
            <a:lvl1pPr algn="ctr">
              <a:defRPr sz="1050">
                <a:solidFill>
                  <a:schemeClr val="bg2">
                    <a:lumMod val="50000"/>
                  </a:schemeClr>
                </a:solidFill>
                <a:latin typeface="Daytona" panose="020B0604030500040204" pitchFamily="34" charset="0"/>
              </a:defRPr>
            </a:lvl1p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1BDDBD63-0D24-42DD-B8A1-5B551C489209}"/>
              </a:ext>
            </a:extLst>
          </p:cNvPr>
          <p:cNvSpPr>
            <a:spLocks noGrp="1"/>
          </p:cNvSpPr>
          <p:nvPr>
            <p:ph type="ftr" sz="quarter" idx="3"/>
          </p:nvPr>
        </p:nvSpPr>
        <p:spPr>
          <a:xfrm>
            <a:off x="4328746" y="6356350"/>
            <a:ext cx="7025053" cy="365125"/>
          </a:xfrm>
          <a:prstGeom prst="rect">
            <a:avLst/>
          </a:prstGeom>
        </p:spPr>
        <p:txBody>
          <a:bodyPr vert="horz" lIns="252000" tIns="45720" rIns="91440" bIns="45720" rtlCol="0" anchor="ctr"/>
          <a:lstStyle>
            <a:lvl1pPr algn="l">
              <a:defRPr sz="1050">
                <a:solidFill>
                  <a:schemeClr val="bg2">
                    <a:lumMod val="50000"/>
                  </a:schemeClr>
                </a:solidFill>
                <a:latin typeface="Daytona" panose="020B0604030500040204" pitchFamily="34" charset="0"/>
              </a:defRPr>
            </a:lvl1pPr>
          </a:lstStyle>
          <a:p>
            <a:endParaRPr lang="fi-FI" dirty="0"/>
          </a:p>
        </p:txBody>
      </p:sp>
      <p:sp>
        <p:nvSpPr>
          <p:cNvPr id="6" name="Dian numeron paikkamerkki 5">
            <a:extLst>
              <a:ext uri="{FF2B5EF4-FFF2-40B4-BE49-F238E27FC236}">
                <a16:creationId xmlns:a16="http://schemas.microsoft.com/office/drawing/2014/main" id="{E65C62EC-8EE7-49B8-A97F-C8784E6CDEAC}"/>
              </a:ext>
            </a:extLst>
          </p:cNvPr>
          <p:cNvSpPr>
            <a:spLocks noGrp="1"/>
          </p:cNvSpPr>
          <p:nvPr>
            <p:ph type="sldNum" sz="quarter" idx="4"/>
          </p:nvPr>
        </p:nvSpPr>
        <p:spPr>
          <a:xfrm>
            <a:off x="3257592" y="6356349"/>
            <a:ext cx="1071155" cy="365125"/>
          </a:xfrm>
          <a:prstGeom prst="rect">
            <a:avLst/>
          </a:prstGeom>
        </p:spPr>
        <p:txBody>
          <a:bodyPr vert="horz" lIns="91440" tIns="45720" rIns="91440" bIns="45720" rtlCol="0" anchor="ctr"/>
          <a:lstStyle>
            <a:lvl1pPr algn="ctr">
              <a:defRPr sz="1050">
                <a:solidFill>
                  <a:schemeClr val="bg2">
                    <a:lumMod val="50000"/>
                  </a:schemeClr>
                </a:solidFill>
                <a:latin typeface="Daytona" panose="020B0604030500040204" pitchFamily="34" charset="0"/>
              </a:defRPr>
            </a:lvl1pPr>
          </a:lstStyle>
          <a:p>
            <a:r>
              <a:rPr lang="fi-FI"/>
              <a:t>SIVU </a:t>
            </a:r>
            <a:fld id="{395C3D94-F3B0-4BF8-973B-87B4959310A4}" type="slidenum">
              <a:rPr lang="fi-FI" smtClean="0"/>
              <a:pPr/>
              <a:t>‹#›</a:t>
            </a:fld>
            <a:endParaRPr lang="fi-FI" dirty="0"/>
          </a:p>
        </p:txBody>
      </p:sp>
    </p:spTree>
    <p:extLst>
      <p:ext uri="{BB962C8B-B14F-4D97-AF65-F5344CB8AC3E}">
        <p14:creationId xmlns:p14="http://schemas.microsoft.com/office/powerpoint/2010/main" val="2596252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83" r:id="rId3"/>
    <p:sldLayoutId id="2147483706" r:id="rId4"/>
    <p:sldLayoutId id="2147483708" r:id="rId5"/>
    <p:sldLayoutId id="2147483707" r:id="rId6"/>
    <p:sldLayoutId id="2147483664" r:id="rId7"/>
    <p:sldLayoutId id="2147483656" r:id="rId8"/>
    <p:sldLayoutId id="2147483653" r:id="rId9"/>
    <p:sldLayoutId id="2147483704" r:id="rId10"/>
    <p:sldLayoutId id="2147483668" r:id="rId11"/>
    <p:sldLayoutId id="2147483661" r:id="rId12"/>
    <p:sldLayoutId id="2147483680" r:id="rId13"/>
    <p:sldLayoutId id="2147483701" r:id="rId14"/>
    <p:sldLayoutId id="2147483702" r:id="rId15"/>
    <p:sldLayoutId id="2147483698" r:id="rId16"/>
    <p:sldLayoutId id="2147483696" r:id="rId17"/>
    <p:sldLayoutId id="2147483657" r:id="rId18"/>
    <p:sldLayoutId id="2147483666" r:id="rId19"/>
    <p:sldLayoutId id="2147483700" r:id="rId20"/>
    <p:sldLayoutId id="2147483681" r:id="rId21"/>
    <p:sldLayoutId id="2147483670" r:id="rId22"/>
    <p:sldLayoutId id="2147483671" r:id="rId23"/>
    <p:sldLayoutId id="2147483685" r:id="rId24"/>
    <p:sldLayoutId id="2147483691" r:id="rId25"/>
    <p:sldLayoutId id="2147483693" r:id="rId26"/>
    <p:sldLayoutId id="2147483692" r:id="rId27"/>
    <p:sldLayoutId id="2147483699" r:id="rId28"/>
    <p:sldLayoutId id="2147483672" r:id="rId29"/>
    <p:sldLayoutId id="2147483688" r:id="rId30"/>
    <p:sldLayoutId id="2147483684" r:id="rId31"/>
    <p:sldLayoutId id="2147483655" r:id="rId32"/>
    <p:sldLayoutId id="2147483665" r:id="rId33"/>
  </p:sldLayoutIdLst>
  <p:hf hdr="0"/>
  <p:txStyles>
    <p:titleStyle>
      <a:lvl1pPr algn="l" defTabSz="914400" rtl="0" eaLnBrk="1" latinLnBrk="0" hangingPunct="1">
        <a:lnSpc>
          <a:spcPct val="90000"/>
        </a:lnSpc>
        <a:spcBef>
          <a:spcPct val="0"/>
        </a:spcBef>
        <a:buNone/>
        <a:defRPr sz="4400" kern="1200">
          <a:solidFill>
            <a:schemeClr val="accent3"/>
          </a:solidFill>
          <a:latin typeface="Daytona" panose="020B0604030500040204" pitchFamily="34" charset="0"/>
          <a:ea typeface="+mj-ea"/>
          <a:cs typeface="Biome"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333"/>
          </a:solidFill>
          <a:latin typeface="Daytona" panose="020B0604030500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333"/>
          </a:solidFill>
          <a:latin typeface="Daytona" panose="020B0604030500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333333"/>
          </a:solidFill>
          <a:latin typeface="Daytona" panose="020B0604030500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333333"/>
          </a:solidFill>
          <a:latin typeface="Daytona" panose="020B0604030500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333333"/>
          </a:solidFill>
          <a:latin typeface="Daytona" panose="020B0604030500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guide id="2" pos="7151">
          <p15:clr>
            <a:srgbClr val="F26B43"/>
          </p15:clr>
        </p15:guide>
        <p15:guide id="3" orient="horz" pos="346">
          <p15:clr>
            <a:srgbClr val="F26B43"/>
          </p15:clr>
        </p15:guide>
        <p15:guide id="4" orient="horz" pos="390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n paikkamerkki 3">
            <a:extLst>
              <a:ext uri="{FF2B5EF4-FFF2-40B4-BE49-F238E27FC236}">
                <a16:creationId xmlns:a16="http://schemas.microsoft.com/office/drawing/2014/main" id="{4E8F07DB-8EB9-41AA-8FB0-3ACF794F9710}"/>
              </a:ext>
            </a:extLst>
          </p:cNvPr>
          <p:cNvSpPr>
            <a:spLocks noGrp="1"/>
          </p:cNvSpPr>
          <p:nvPr>
            <p:ph type="body" sz="quarter" idx="10"/>
          </p:nvPr>
        </p:nvSpPr>
        <p:spPr>
          <a:xfrm>
            <a:off x="1340890" y="5740455"/>
            <a:ext cx="5953124" cy="1011238"/>
          </a:xfrm>
        </p:spPr>
        <p:txBody>
          <a:bodyPr/>
          <a:lstStyle/>
          <a:p>
            <a:r>
              <a:rPr lang="en-GB" dirty="0" err="1"/>
              <a:t>Toimitusinsinööri</a:t>
            </a:r>
            <a:r>
              <a:rPr lang="en-GB" dirty="0"/>
              <a:t> Samu Laululehto</a:t>
            </a:r>
          </a:p>
        </p:txBody>
      </p:sp>
      <p:sp>
        <p:nvSpPr>
          <p:cNvPr id="3" name="Alaotsikko 2">
            <a:extLst>
              <a:ext uri="{FF2B5EF4-FFF2-40B4-BE49-F238E27FC236}">
                <a16:creationId xmlns:a16="http://schemas.microsoft.com/office/drawing/2014/main" id="{AC5825FE-5210-4774-A8AD-32A641A12082}"/>
              </a:ext>
            </a:extLst>
          </p:cNvPr>
          <p:cNvSpPr>
            <a:spLocks noGrp="1"/>
          </p:cNvSpPr>
          <p:nvPr>
            <p:ph type="subTitle" idx="1"/>
          </p:nvPr>
        </p:nvSpPr>
        <p:spPr>
          <a:xfrm>
            <a:off x="1340890" y="3759256"/>
            <a:ext cx="7262783" cy="1012304"/>
          </a:xfrm>
        </p:spPr>
        <p:txBody>
          <a:bodyPr/>
          <a:lstStyle/>
          <a:p>
            <a:r>
              <a:rPr lang="en-GB" dirty="0"/>
              <a:t>2019-618570</a:t>
            </a:r>
          </a:p>
          <a:p>
            <a:r>
              <a:rPr lang="en-GB" dirty="0" err="1"/>
              <a:t>Pyhänselkä-Nuojuankangas</a:t>
            </a:r>
            <a:r>
              <a:rPr lang="en-GB" dirty="0"/>
              <a:t> 400+110 kV </a:t>
            </a:r>
            <a:r>
              <a:rPr lang="en-GB" dirty="0" err="1"/>
              <a:t>Utajärven</a:t>
            </a:r>
            <a:r>
              <a:rPr lang="en-GB" dirty="0"/>
              <a:t> </a:t>
            </a:r>
            <a:r>
              <a:rPr lang="en-GB" dirty="0" err="1"/>
              <a:t>ja</a:t>
            </a:r>
            <a:r>
              <a:rPr lang="en-GB" dirty="0"/>
              <a:t> </a:t>
            </a:r>
            <a:r>
              <a:rPr lang="en-GB" dirty="0" err="1"/>
              <a:t>Vaalan</a:t>
            </a:r>
            <a:r>
              <a:rPr lang="en-GB" dirty="0"/>
              <a:t> </a:t>
            </a:r>
            <a:r>
              <a:rPr lang="en-GB" dirty="0" err="1"/>
              <a:t>kunnissa</a:t>
            </a:r>
            <a:endParaRPr lang="en-GB" dirty="0"/>
          </a:p>
          <a:p>
            <a:r>
              <a:rPr lang="en-GB" dirty="0" err="1"/>
              <a:t>Loppukokous</a:t>
            </a:r>
            <a:endParaRPr lang="en-GB" dirty="0"/>
          </a:p>
        </p:txBody>
      </p:sp>
      <p:sp>
        <p:nvSpPr>
          <p:cNvPr id="6" name="Otsikko 5">
            <a:extLst>
              <a:ext uri="{FF2B5EF4-FFF2-40B4-BE49-F238E27FC236}">
                <a16:creationId xmlns:a16="http://schemas.microsoft.com/office/drawing/2014/main" id="{D3FB09C7-685E-4BE1-9403-7601BE975B80}"/>
              </a:ext>
            </a:extLst>
          </p:cNvPr>
          <p:cNvSpPr>
            <a:spLocks noGrp="1"/>
          </p:cNvSpPr>
          <p:nvPr>
            <p:ph type="ctrTitle"/>
          </p:nvPr>
        </p:nvSpPr>
        <p:spPr>
          <a:xfrm>
            <a:off x="1340890" y="1778057"/>
            <a:ext cx="7115175" cy="1981199"/>
          </a:xfrm>
        </p:spPr>
        <p:txBody>
          <a:bodyPr/>
          <a:lstStyle/>
          <a:p>
            <a:r>
              <a:rPr lang="fi-FI" dirty="0"/>
              <a:t>Voimajohtoalueen lunastustoimitus</a:t>
            </a:r>
            <a:endParaRPr lang="en-GB" dirty="0"/>
          </a:p>
        </p:txBody>
      </p:sp>
    </p:spTree>
    <p:extLst>
      <p:ext uri="{BB962C8B-B14F-4D97-AF65-F5344CB8AC3E}">
        <p14:creationId xmlns:p14="http://schemas.microsoft.com/office/powerpoint/2010/main" val="2264239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D6CC39F-8407-E8B5-FCE1-FB2EAD207F39}"/>
              </a:ext>
            </a:extLst>
          </p:cNvPr>
          <p:cNvSpPr>
            <a:spLocks noGrp="1"/>
          </p:cNvSpPr>
          <p:nvPr>
            <p:ph type="title"/>
          </p:nvPr>
        </p:nvSpPr>
        <p:spPr/>
        <p:txBody>
          <a:bodyPr>
            <a:normAutofit fontScale="90000"/>
          </a:bodyPr>
          <a:lstStyle/>
          <a:p>
            <a:r>
              <a:rPr lang="fi-FI" dirty="0"/>
              <a:t>Lunastuspäätös / rajankäynnit ja yksityistiet</a:t>
            </a:r>
          </a:p>
        </p:txBody>
      </p:sp>
      <p:sp>
        <p:nvSpPr>
          <p:cNvPr id="3" name="Tekstin paikkamerkki 2">
            <a:extLst>
              <a:ext uri="{FF2B5EF4-FFF2-40B4-BE49-F238E27FC236}">
                <a16:creationId xmlns:a16="http://schemas.microsoft.com/office/drawing/2014/main" id="{43487E60-EC2D-3715-A8CC-262B3C60E494}"/>
              </a:ext>
            </a:extLst>
          </p:cNvPr>
          <p:cNvSpPr>
            <a:spLocks noGrp="1"/>
          </p:cNvSpPr>
          <p:nvPr>
            <p:ph type="body" sz="half" idx="2"/>
          </p:nvPr>
        </p:nvSpPr>
        <p:spPr/>
        <p:txBody>
          <a:bodyPr/>
          <a:lstStyle/>
          <a:p>
            <a:pPr marL="285750" indent="-285750">
              <a:buFont typeface="Arial" panose="020B0604020202020204" pitchFamily="34" charset="0"/>
              <a:buChar char="•"/>
            </a:pPr>
            <a:r>
              <a:rPr lang="fi-FI" dirty="0">
                <a:solidFill>
                  <a:srgbClr val="FF0000"/>
                </a:solidFill>
              </a:rPr>
              <a:t>Moottorikelkkailureitin siirto tietyillä osuuksilla </a:t>
            </a:r>
            <a:r>
              <a:rPr lang="fi-FI" dirty="0" err="1">
                <a:solidFill>
                  <a:srgbClr val="FF0000"/>
                </a:solidFill>
              </a:rPr>
              <a:t>Utasen</a:t>
            </a:r>
            <a:r>
              <a:rPr lang="fi-FI" dirty="0">
                <a:solidFill>
                  <a:srgbClr val="FF0000"/>
                </a:solidFill>
              </a:rPr>
              <a:t> ja Niskan läheisyydessä</a:t>
            </a:r>
          </a:p>
          <a:p>
            <a:pPr marL="285750" indent="-285750">
              <a:buFont typeface="Arial" panose="020B0604020202020204" pitchFamily="34" charset="0"/>
              <a:buChar char="•"/>
            </a:pPr>
            <a:r>
              <a:rPr lang="fi-FI" dirty="0">
                <a:solidFill>
                  <a:srgbClr val="FF0000"/>
                </a:solidFill>
              </a:rPr>
              <a:t>Kaksi rajankäyntiä </a:t>
            </a:r>
            <a:r>
              <a:rPr lang="fi-FI" dirty="0" err="1">
                <a:solidFill>
                  <a:srgbClr val="FF0000"/>
                </a:solidFill>
              </a:rPr>
              <a:t>Ahmasjärventien</a:t>
            </a:r>
            <a:r>
              <a:rPr lang="fi-FI" dirty="0">
                <a:solidFill>
                  <a:srgbClr val="FF0000"/>
                </a:solidFill>
              </a:rPr>
              <a:t> pohjoispuolella</a:t>
            </a:r>
          </a:p>
        </p:txBody>
      </p:sp>
      <p:sp>
        <p:nvSpPr>
          <p:cNvPr id="5" name="Päivämäärän paikkamerkki 4">
            <a:extLst>
              <a:ext uri="{FF2B5EF4-FFF2-40B4-BE49-F238E27FC236}">
                <a16:creationId xmlns:a16="http://schemas.microsoft.com/office/drawing/2014/main" id="{4E6D7068-0AD2-08AF-FD11-78D0A79B81FD}"/>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6" name="Dian numeron paikkamerkki 5">
            <a:extLst>
              <a:ext uri="{FF2B5EF4-FFF2-40B4-BE49-F238E27FC236}">
                <a16:creationId xmlns:a16="http://schemas.microsoft.com/office/drawing/2014/main" id="{E4338127-6F6E-F37A-7C5B-3C643306EFFC}"/>
              </a:ext>
            </a:extLst>
          </p:cNvPr>
          <p:cNvSpPr>
            <a:spLocks noGrp="1"/>
          </p:cNvSpPr>
          <p:nvPr>
            <p:ph type="sldNum" sz="quarter" idx="12"/>
          </p:nvPr>
        </p:nvSpPr>
        <p:spPr/>
        <p:txBody>
          <a:bodyPr/>
          <a:lstStyle/>
          <a:p>
            <a:r>
              <a:rPr lang="fi-FI"/>
              <a:t>SIVU </a:t>
            </a:r>
            <a:fld id="{395C3D94-F3B0-4BF8-973B-87B4959310A4}" type="slidenum">
              <a:rPr lang="fi-FI" smtClean="0"/>
              <a:pPr/>
              <a:t>10</a:t>
            </a:fld>
            <a:endParaRPr lang="fi-FI" dirty="0"/>
          </a:p>
        </p:txBody>
      </p:sp>
      <p:sp>
        <p:nvSpPr>
          <p:cNvPr id="7" name="Alatunnisteen paikkamerkki 6">
            <a:extLst>
              <a:ext uri="{FF2B5EF4-FFF2-40B4-BE49-F238E27FC236}">
                <a16:creationId xmlns:a16="http://schemas.microsoft.com/office/drawing/2014/main" id="{55DB9457-FFE4-98A0-7ECC-ADF119C534A6}"/>
              </a:ext>
            </a:extLst>
          </p:cNvPr>
          <p:cNvSpPr>
            <a:spLocks noGrp="1"/>
          </p:cNvSpPr>
          <p:nvPr>
            <p:ph type="ftr" sz="quarter" idx="11"/>
          </p:nvPr>
        </p:nvSpPr>
        <p:spPr/>
        <p:txBody>
          <a:bodyPr/>
          <a:lstStyle/>
          <a:p>
            <a:endParaRPr lang="fi-FI" dirty="0"/>
          </a:p>
        </p:txBody>
      </p:sp>
      <p:pic>
        <p:nvPicPr>
          <p:cNvPr id="8" name="Kuva 7">
            <a:extLst>
              <a:ext uri="{FF2B5EF4-FFF2-40B4-BE49-F238E27FC236}">
                <a16:creationId xmlns:a16="http://schemas.microsoft.com/office/drawing/2014/main" id="{FB0FFBCA-0F19-1F61-2574-984C55E1DDE4}"/>
              </a:ext>
            </a:extLst>
          </p:cNvPr>
          <p:cNvPicPr>
            <a:picLocks noChangeAspect="1"/>
          </p:cNvPicPr>
          <p:nvPr/>
        </p:nvPicPr>
        <p:blipFill>
          <a:blip r:embed="rId2"/>
          <a:stretch>
            <a:fillRect/>
          </a:stretch>
        </p:blipFill>
        <p:spPr>
          <a:xfrm>
            <a:off x="6696364" y="1281679"/>
            <a:ext cx="4857023" cy="4996884"/>
          </a:xfrm>
          <a:prstGeom prst="rect">
            <a:avLst/>
          </a:prstGeom>
        </p:spPr>
      </p:pic>
    </p:spTree>
    <p:extLst>
      <p:ext uri="{BB962C8B-B14F-4D97-AF65-F5344CB8AC3E}">
        <p14:creationId xmlns:p14="http://schemas.microsoft.com/office/powerpoint/2010/main" val="2424262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D5D5D96-0DF6-C1CD-FBB0-6E11D5C63843}"/>
              </a:ext>
            </a:extLst>
          </p:cNvPr>
          <p:cNvSpPr>
            <a:spLocks noGrp="1"/>
          </p:cNvSpPr>
          <p:nvPr>
            <p:ph type="title"/>
          </p:nvPr>
        </p:nvSpPr>
        <p:spPr/>
        <p:txBody>
          <a:bodyPr>
            <a:normAutofit fontScale="90000"/>
          </a:bodyPr>
          <a:lstStyle/>
          <a:p>
            <a:r>
              <a:rPr lang="fi-FI" dirty="0"/>
              <a:t>Lunastuspäätös / korvausten määräämisen lähtökohta</a:t>
            </a:r>
          </a:p>
        </p:txBody>
      </p:sp>
      <p:sp>
        <p:nvSpPr>
          <p:cNvPr id="8" name="Sisällön paikkamerkki 7">
            <a:extLst>
              <a:ext uri="{FF2B5EF4-FFF2-40B4-BE49-F238E27FC236}">
                <a16:creationId xmlns:a16="http://schemas.microsoft.com/office/drawing/2014/main" id="{F7828428-0BCB-610C-06EA-3C38E9E2B9DD}"/>
              </a:ext>
            </a:extLst>
          </p:cNvPr>
          <p:cNvSpPr>
            <a:spLocks noGrp="1"/>
          </p:cNvSpPr>
          <p:nvPr>
            <p:ph idx="1"/>
          </p:nvPr>
        </p:nvSpPr>
        <p:spPr/>
        <p:txBody>
          <a:bodyPr/>
          <a:lstStyle/>
          <a:p>
            <a:pPr marL="342900" indent="-342900">
              <a:buFont typeface="Arial" panose="020B0604020202020204" pitchFamily="34" charset="0"/>
              <a:buChar char="•"/>
            </a:pPr>
            <a:r>
              <a:rPr lang="fi-FI" dirty="0"/>
              <a:t>Lunastuslaki 29 §: Täysi korvaus lunastuksen vuoksi aiheutuvista taloudellisista menetyksistä</a:t>
            </a:r>
          </a:p>
          <a:p>
            <a:pPr marL="800100" lvl="1" indent="-342900">
              <a:buFont typeface="Arial" panose="020B0604020202020204" pitchFamily="34" charset="0"/>
              <a:buChar char="•"/>
            </a:pPr>
            <a:r>
              <a:rPr lang="fi-FI" dirty="0"/>
              <a:t>Varallisuusaseman muuttumattomuus</a:t>
            </a:r>
          </a:p>
          <a:p>
            <a:pPr marL="342900" indent="-342900">
              <a:buFont typeface="Arial" panose="020B0604020202020204" pitchFamily="34" charset="0"/>
              <a:buChar char="•"/>
            </a:pPr>
            <a:r>
              <a:rPr lang="fi-FI" dirty="0"/>
              <a:t>Lunastuslaki 33 §: Lunastettavaa omaisuutta rasittava tai palveleva erityinen oikeus on otettava huomioon arvoa määrättäessä</a:t>
            </a:r>
          </a:p>
          <a:p>
            <a:pPr marL="342900" indent="-342900">
              <a:buFont typeface="Arial" panose="020B0604020202020204" pitchFamily="34" charset="0"/>
              <a:buChar char="•"/>
            </a:pPr>
            <a:r>
              <a:rPr lang="fi-FI" dirty="0"/>
              <a:t>Lunastuslaki 40 §: Asianosaiset voivat sopia korvauksista. Sopimus on alistettava lunastustoimikunnan vahvistettavaksi.</a:t>
            </a:r>
          </a:p>
          <a:p>
            <a:pPr marL="342900" indent="-342900">
              <a:buFont typeface="Arial" panose="020B0604020202020204" pitchFamily="34" charset="0"/>
              <a:buChar char="•"/>
            </a:pPr>
            <a:r>
              <a:rPr lang="fi-FI" dirty="0"/>
              <a:t>Lunastuslaki 41 §: Korvaukset on pääsääntöisesti tutkittava ja ratkaistava viran puolesta</a:t>
            </a:r>
          </a:p>
        </p:txBody>
      </p:sp>
      <p:sp>
        <p:nvSpPr>
          <p:cNvPr id="5" name="Päivämäärän paikkamerkki 4">
            <a:extLst>
              <a:ext uri="{FF2B5EF4-FFF2-40B4-BE49-F238E27FC236}">
                <a16:creationId xmlns:a16="http://schemas.microsoft.com/office/drawing/2014/main" id="{975E3679-4431-CA9D-FC6C-EED05CE504B9}"/>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7" name="Alatunnisteen paikkamerkki 6">
            <a:extLst>
              <a:ext uri="{FF2B5EF4-FFF2-40B4-BE49-F238E27FC236}">
                <a16:creationId xmlns:a16="http://schemas.microsoft.com/office/drawing/2014/main" id="{818456D4-31B5-11FD-5DAF-87B6A91FB155}"/>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D36D4BA-6981-8819-DCA4-CF73D3D9B7E2}"/>
              </a:ext>
            </a:extLst>
          </p:cNvPr>
          <p:cNvSpPr>
            <a:spLocks noGrp="1"/>
          </p:cNvSpPr>
          <p:nvPr>
            <p:ph type="sldNum" sz="quarter" idx="12"/>
          </p:nvPr>
        </p:nvSpPr>
        <p:spPr/>
        <p:txBody>
          <a:bodyPr/>
          <a:lstStyle/>
          <a:p>
            <a:r>
              <a:rPr lang="fi-FI"/>
              <a:t>SIVU </a:t>
            </a:r>
            <a:fld id="{395C3D94-F3B0-4BF8-973B-87B4959310A4}" type="slidenum">
              <a:rPr lang="fi-FI" smtClean="0"/>
              <a:pPr/>
              <a:t>11</a:t>
            </a:fld>
            <a:endParaRPr lang="fi-FI" dirty="0"/>
          </a:p>
        </p:txBody>
      </p:sp>
    </p:spTree>
    <p:extLst>
      <p:ext uri="{BB962C8B-B14F-4D97-AF65-F5344CB8AC3E}">
        <p14:creationId xmlns:p14="http://schemas.microsoft.com/office/powerpoint/2010/main" val="3244742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E374EAD-67E0-EE4F-04DB-B930E773DD61}"/>
              </a:ext>
            </a:extLst>
          </p:cNvPr>
          <p:cNvSpPr>
            <a:spLocks noGrp="1"/>
          </p:cNvSpPr>
          <p:nvPr>
            <p:ph type="title"/>
          </p:nvPr>
        </p:nvSpPr>
        <p:spPr/>
        <p:txBody>
          <a:bodyPr>
            <a:normAutofit fontScale="90000"/>
          </a:bodyPr>
          <a:lstStyle/>
          <a:p>
            <a:r>
              <a:rPr lang="fi-FI" dirty="0"/>
              <a:t>Lunastuspäätös / kohteenkorvauksen lähtökohta</a:t>
            </a:r>
          </a:p>
        </p:txBody>
      </p:sp>
      <p:sp>
        <p:nvSpPr>
          <p:cNvPr id="3" name="Sisällön paikkamerkki 2">
            <a:extLst>
              <a:ext uri="{FF2B5EF4-FFF2-40B4-BE49-F238E27FC236}">
                <a16:creationId xmlns:a16="http://schemas.microsoft.com/office/drawing/2014/main" id="{E8B5FEAD-0793-96CF-71C3-AE04AECD84BB}"/>
              </a:ext>
            </a:extLst>
          </p:cNvPr>
          <p:cNvSpPr>
            <a:spLocks noGrp="1"/>
          </p:cNvSpPr>
          <p:nvPr>
            <p:ph idx="1"/>
          </p:nvPr>
        </p:nvSpPr>
        <p:spPr/>
        <p:txBody>
          <a:bodyPr/>
          <a:lstStyle/>
          <a:p>
            <a:pPr marL="342900" indent="-342900">
              <a:buFont typeface="Arial" panose="020B0604020202020204" pitchFamily="34" charset="0"/>
              <a:buChar char="•"/>
            </a:pPr>
            <a:r>
              <a:rPr lang="fi-FI" dirty="0"/>
              <a:t>Koska on kyse käyttöoikeuden lunastuksesta, kohde ei välttämättä menetä täyttä arvoaan</a:t>
            </a:r>
          </a:p>
          <a:p>
            <a:pPr marL="800100" lvl="1" indent="-342900">
              <a:buFont typeface="Arial" panose="020B0604020202020204" pitchFamily="34" charset="0"/>
              <a:buChar char="•"/>
            </a:pPr>
            <a:r>
              <a:rPr lang="fi-FI" dirty="0"/>
              <a:t>Korvaus = entinen käyttömahdollisuus – nykyinen käyttömahdollisuus</a:t>
            </a:r>
          </a:p>
          <a:p>
            <a:pPr marL="800100" lvl="1" indent="-342900">
              <a:buFont typeface="Arial" panose="020B0604020202020204" pitchFamily="34" charset="0"/>
              <a:buChar char="•"/>
            </a:pPr>
            <a:r>
              <a:rPr lang="fi-FI" dirty="0"/>
              <a:t>Esim. peltoalueilla viljely on edelleen mahdollista pylväsalojen ulkopuolella</a:t>
            </a:r>
          </a:p>
          <a:p>
            <a:pPr marL="342900" indent="-342900">
              <a:buFont typeface="Arial" panose="020B0604020202020204" pitchFamily="34" charset="0"/>
              <a:buChar char="•"/>
            </a:pPr>
            <a:r>
              <a:rPr lang="fi-FI" dirty="0"/>
              <a:t>Arviointi tehdään toimituksessa vahvistetun haltuunoton ajankohdan hintatasossa (tammikuu 2020)</a:t>
            </a:r>
          </a:p>
          <a:p>
            <a:pPr marL="342900" indent="-342900">
              <a:buFont typeface="Arial" panose="020B0604020202020204" pitchFamily="34" charset="0"/>
              <a:buChar char="•"/>
            </a:pPr>
            <a:r>
              <a:rPr lang="fi-FI" dirty="0"/>
              <a:t>Lunastustoimikunta on havainnut Mustikkakankaan teollisuusalueella ja sen läheisyydessä yhdyskuntarakentamiseen perustuvaa odotusarvoa. Muut erityisarvot kuten rakennuspaikat, ranta-arvot ja maa-ainekset on arvioitu tapauskohtaisesti.</a:t>
            </a:r>
          </a:p>
          <a:p>
            <a:pPr marL="800100" lvl="1" indent="-342900">
              <a:buFont typeface="Arial" panose="020B0604020202020204" pitchFamily="34" charset="0"/>
              <a:buChar char="•"/>
            </a:pPr>
            <a:endParaRPr lang="fi-FI" dirty="0"/>
          </a:p>
        </p:txBody>
      </p:sp>
      <p:sp>
        <p:nvSpPr>
          <p:cNvPr id="4" name="Päivämäärän paikkamerkki 3">
            <a:extLst>
              <a:ext uri="{FF2B5EF4-FFF2-40B4-BE49-F238E27FC236}">
                <a16:creationId xmlns:a16="http://schemas.microsoft.com/office/drawing/2014/main" id="{4232B596-6974-E79A-3109-F737C2655680}"/>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CF60817F-E7B2-309C-0B94-1FF4BD909599}"/>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0119EC99-AF42-5840-ADED-843751C2DE5F}"/>
              </a:ext>
            </a:extLst>
          </p:cNvPr>
          <p:cNvSpPr>
            <a:spLocks noGrp="1"/>
          </p:cNvSpPr>
          <p:nvPr>
            <p:ph type="sldNum" sz="quarter" idx="12"/>
          </p:nvPr>
        </p:nvSpPr>
        <p:spPr/>
        <p:txBody>
          <a:bodyPr/>
          <a:lstStyle/>
          <a:p>
            <a:r>
              <a:rPr lang="fi-FI"/>
              <a:t>SIVU </a:t>
            </a:r>
            <a:fld id="{395C3D94-F3B0-4BF8-973B-87B4959310A4}" type="slidenum">
              <a:rPr lang="fi-FI" smtClean="0"/>
              <a:pPr/>
              <a:t>12</a:t>
            </a:fld>
            <a:endParaRPr lang="fi-FI" dirty="0"/>
          </a:p>
        </p:txBody>
      </p:sp>
    </p:spTree>
    <p:extLst>
      <p:ext uri="{BB962C8B-B14F-4D97-AF65-F5344CB8AC3E}">
        <p14:creationId xmlns:p14="http://schemas.microsoft.com/office/powerpoint/2010/main" val="725801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62165EA-1ABC-3CBA-0F85-2B6981CA681A}"/>
              </a:ext>
            </a:extLst>
          </p:cNvPr>
          <p:cNvSpPr>
            <a:spLocks noGrp="1"/>
          </p:cNvSpPr>
          <p:nvPr>
            <p:ph type="title"/>
          </p:nvPr>
        </p:nvSpPr>
        <p:spPr/>
        <p:txBody>
          <a:bodyPr/>
          <a:lstStyle/>
          <a:p>
            <a:r>
              <a:rPr lang="fi-FI" dirty="0"/>
              <a:t>Lunastuspäätös / metsämaan korvaus</a:t>
            </a:r>
          </a:p>
        </p:txBody>
      </p:sp>
      <p:sp>
        <p:nvSpPr>
          <p:cNvPr id="3" name="Sisällön paikkamerkki 2">
            <a:extLst>
              <a:ext uri="{FF2B5EF4-FFF2-40B4-BE49-F238E27FC236}">
                <a16:creationId xmlns:a16="http://schemas.microsoft.com/office/drawing/2014/main" id="{3E6104CF-C761-95F2-2626-4764DB2EB1ED}"/>
              </a:ext>
            </a:extLst>
          </p:cNvPr>
          <p:cNvSpPr>
            <a:spLocks noGrp="1"/>
          </p:cNvSpPr>
          <p:nvPr>
            <p:ph type="body" sz="half" idx="2"/>
          </p:nvPr>
        </p:nvSpPr>
        <p:spPr/>
        <p:txBody>
          <a:bodyPr/>
          <a:lstStyle/>
          <a:p>
            <a:pPr marL="342900" indent="-342900">
              <a:buFont typeface="Arial" panose="020B0604020202020204" pitchFamily="34" charset="0"/>
              <a:buChar char="•"/>
            </a:pPr>
            <a:r>
              <a:rPr lang="fi-FI" dirty="0"/>
              <a:t>Toimituskäytännön mukaisesti metsämaa arvioidaan summa-arvomenetelmällä</a:t>
            </a:r>
          </a:p>
          <a:p>
            <a:pPr marL="800100" lvl="1" indent="-342900">
              <a:buFont typeface="Arial" panose="020B0604020202020204" pitchFamily="34" charset="0"/>
              <a:buChar char="•"/>
            </a:pPr>
            <a:r>
              <a:rPr lang="fi-FI" sz="1600" dirty="0"/>
              <a:t>Tässä toimituksessa sovelletaan sekä v. 2013 taulukkoa että v. 2020 taulukkoa</a:t>
            </a:r>
          </a:p>
          <a:p>
            <a:pPr marL="342900" indent="-342900">
              <a:buFont typeface="Arial" panose="020B0604020202020204" pitchFamily="34" charset="0"/>
              <a:buChar char="•"/>
            </a:pPr>
            <a:r>
              <a:rPr lang="fi-FI" dirty="0"/>
              <a:t>Taulukkoalue 08 Pohjois-Pohjanmaan rannikko (uusi taulukko) tai Pohjois-Pohjanmaa, Väli-Suomi (vanha taulukko)</a:t>
            </a:r>
          </a:p>
          <a:p>
            <a:pPr marL="342900" indent="-342900">
              <a:buFont typeface="Arial" panose="020B0604020202020204" pitchFamily="34" charset="0"/>
              <a:buChar char="•"/>
            </a:pPr>
            <a:r>
              <a:rPr lang="fi-FI" dirty="0"/>
              <a:t>Reunavyöhyke korvataan samoin periaattein kuin johtoaukea</a:t>
            </a:r>
          </a:p>
          <a:p>
            <a:pPr marL="342900" indent="-342900">
              <a:buFont typeface="Arial" panose="020B0604020202020204" pitchFamily="34" charset="0"/>
              <a:buChar char="•"/>
            </a:pPr>
            <a:r>
              <a:rPr lang="fi-FI" dirty="0"/>
              <a:t>Kokonaisarvon korjausta ei sovelleta</a:t>
            </a:r>
          </a:p>
        </p:txBody>
      </p:sp>
      <p:sp>
        <p:nvSpPr>
          <p:cNvPr id="7" name="Kuvan paikkamerkki 6">
            <a:extLst>
              <a:ext uri="{FF2B5EF4-FFF2-40B4-BE49-F238E27FC236}">
                <a16:creationId xmlns:a16="http://schemas.microsoft.com/office/drawing/2014/main" id="{1139C65E-4E0D-E9E1-288D-3295AEF5EB06}"/>
              </a:ext>
            </a:extLst>
          </p:cNvPr>
          <p:cNvSpPr>
            <a:spLocks noGrp="1"/>
          </p:cNvSpPr>
          <p:nvPr>
            <p:ph type="pic" sz="quarter" idx="13"/>
          </p:nvPr>
        </p:nvSpPr>
        <p:spPr/>
      </p:sp>
      <p:sp>
        <p:nvSpPr>
          <p:cNvPr id="4" name="Päivämäärän paikkamerkki 3">
            <a:extLst>
              <a:ext uri="{FF2B5EF4-FFF2-40B4-BE49-F238E27FC236}">
                <a16:creationId xmlns:a16="http://schemas.microsoft.com/office/drawing/2014/main" id="{B4DC6FB7-FD2A-41A6-1BA0-56FB3C63AD88}"/>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6" name="Dian numeron paikkamerkki 5">
            <a:extLst>
              <a:ext uri="{FF2B5EF4-FFF2-40B4-BE49-F238E27FC236}">
                <a16:creationId xmlns:a16="http://schemas.microsoft.com/office/drawing/2014/main" id="{83FB05B9-9247-4D32-0372-2D245D03018D}"/>
              </a:ext>
            </a:extLst>
          </p:cNvPr>
          <p:cNvSpPr>
            <a:spLocks noGrp="1"/>
          </p:cNvSpPr>
          <p:nvPr>
            <p:ph type="sldNum" sz="quarter" idx="12"/>
          </p:nvPr>
        </p:nvSpPr>
        <p:spPr/>
        <p:txBody>
          <a:bodyPr/>
          <a:lstStyle/>
          <a:p>
            <a:r>
              <a:rPr lang="fi-FI"/>
              <a:t>SIVU </a:t>
            </a:r>
            <a:fld id="{395C3D94-F3B0-4BF8-973B-87B4959310A4}" type="slidenum">
              <a:rPr lang="fi-FI" smtClean="0"/>
              <a:pPr/>
              <a:t>13</a:t>
            </a:fld>
            <a:endParaRPr lang="fi-FI" dirty="0"/>
          </a:p>
        </p:txBody>
      </p:sp>
      <p:sp>
        <p:nvSpPr>
          <p:cNvPr id="5" name="Alatunnisteen paikkamerkki 4">
            <a:extLst>
              <a:ext uri="{FF2B5EF4-FFF2-40B4-BE49-F238E27FC236}">
                <a16:creationId xmlns:a16="http://schemas.microsoft.com/office/drawing/2014/main" id="{F38C8D44-9CAB-4122-5F2E-CACD0E151680}"/>
              </a:ext>
            </a:extLst>
          </p:cNvPr>
          <p:cNvSpPr>
            <a:spLocks noGrp="1"/>
          </p:cNvSpPr>
          <p:nvPr>
            <p:ph type="ftr" sz="quarter" idx="11"/>
          </p:nvPr>
        </p:nvSpPr>
        <p:spPr/>
        <p:txBody>
          <a:bodyPr/>
          <a:lstStyle/>
          <a:p>
            <a:endParaRPr lang="fi-FI" dirty="0"/>
          </a:p>
        </p:txBody>
      </p:sp>
      <p:pic>
        <p:nvPicPr>
          <p:cNvPr id="1034" name="Picture 10" descr="Summa-arvomenetelmän periaate kuvana, jossa esitetään summa-arvon miuodostuminen maapohjan ja eri kehitysvaiheen puustojen erillisarvojen summana. Saatua summa-arvoa korjataan kokonaisarvon korjauksella. Tällöin päädytään metsän kokonaisarvoon">
            <a:extLst>
              <a:ext uri="{FF2B5EF4-FFF2-40B4-BE49-F238E27FC236}">
                <a16:creationId xmlns:a16="http://schemas.microsoft.com/office/drawing/2014/main" id="{E7251598-5346-0390-30EE-329BFFE42D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3687" y="1874073"/>
            <a:ext cx="5978525" cy="3760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553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8BCAD66-E19A-9252-873C-FAE5D0775C74}"/>
              </a:ext>
            </a:extLst>
          </p:cNvPr>
          <p:cNvSpPr>
            <a:spLocks noGrp="1"/>
          </p:cNvSpPr>
          <p:nvPr>
            <p:ph type="title"/>
          </p:nvPr>
        </p:nvSpPr>
        <p:spPr>
          <a:xfrm>
            <a:off x="838199" y="67099"/>
            <a:ext cx="10515600" cy="1325563"/>
          </a:xfrm>
        </p:spPr>
        <p:txBody>
          <a:bodyPr/>
          <a:lstStyle/>
          <a:p>
            <a:r>
              <a:rPr lang="fi-FI" dirty="0"/>
              <a:t>Metsämaa jatkuu</a:t>
            </a:r>
          </a:p>
        </p:txBody>
      </p:sp>
      <p:sp>
        <p:nvSpPr>
          <p:cNvPr id="3" name="Tekstin paikkamerkki 2">
            <a:extLst>
              <a:ext uri="{FF2B5EF4-FFF2-40B4-BE49-F238E27FC236}">
                <a16:creationId xmlns:a16="http://schemas.microsoft.com/office/drawing/2014/main" id="{AF76D5C6-B88D-EEDD-B31D-7F4A8F0FB82F}"/>
              </a:ext>
            </a:extLst>
          </p:cNvPr>
          <p:cNvSpPr>
            <a:spLocks noGrp="1"/>
          </p:cNvSpPr>
          <p:nvPr>
            <p:ph type="body" idx="1"/>
          </p:nvPr>
        </p:nvSpPr>
        <p:spPr>
          <a:xfrm>
            <a:off x="838200" y="1055988"/>
            <a:ext cx="5184000" cy="823912"/>
          </a:xfrm>
        </p:spPr>
        <p:txBody>
          <a:bodyPr/>
          <a:lstStyle/>
          <a:p>
            <a:r>
              <a:rPr lang="fi-FI" b="1" dirty="0"/>
              <a:t>Puusto</a:t>
            </a:r>
          </a:p>
        </p:txBody>
      </p:sp>
      <p:sp>
        <p:nvSpPr>
          <p:cNvPr id="8" name="Sisällön paikkamerkki 7">
            <a:extLst>
              <a:ext uri="{FF2B5EF4-FFF2-40B4-BE49-F238E27FC236}">
                <a16:creationId xmlns:a16="http://schemas.microsoft.com/office/drawing/2014/main" id="{36644329-B5CE-6CF0-73A0-C0C158DA91FA}"/>
              </a:ext>
            </a:extLst>
          </p:cNvPr>
          <p:cNvSpPr>
            <a:spLocks noGrp="1"/>
          </p:cNvSpPr>
          <p:nvPr>
            <p:ph sz="half" idx="2"/>
          </p:nvPr>
        </p:nvSpPr>
        <p:spPr>
          <a:xfrm>
            <a:off x="838200" y="1896023"/>
            <a:ext cx="5184000" cy="3453606"/>
          </a:xfrm>
        </p:spPr>
        <p:txBody>
          <a:bodyPr/>
          <a:lstStyle/>
          <a:p>
            <a:r>
              <a:rPr lang="fi-FI" dirty="0"/>
              <a:t>Puusto on luovutettu maanomistajalle tai sen myynnistä saatava tulo on tilitetty maanomistajalle. Puustoa ei korvata erikseen.</a:t>
            </a:r>
          </a:p>
          <a:p>
            <a:endParaRPr lang="fi-FI" dirty="0"/>
          </a:p>
        </p:txBody>
      </p:sp>
      <p:sp>
        <p:nvSpPr>
          <p:cNvPr id="9" name="Tekstin paikkamerkki 8">
            <a:extLst>
              <a:ext uri="{FF2B5EF4-FFF2-40B4-BE49-F238E27FC236}">
                <a16:creationId xmlns:a16="http://schemas.microsoft.com/office/drawing/2014/main" id="{A8158B8F-9B4A-44B0-DC60-365428927789}"/>
              </a:ext>
            </a:extLst>
          </p:cNvPr>
          <p:cNvSpPr>
            <a:spLocks noGrp="1"/>
          </p:cNvSpPr>
          <p:nvPr>
            <p:ph type="body" sz="quarter" idx="3"/>
          </p:nvPr>
        </p:nvSpPr>
        <p:spPr>
          <a:xfrm>
            <a:off x="6170613" y="1055988"/>
            <a:ext cx="5183188" cy="823912"/>
          </a:xfrm>
        </p:spPr>
        <p:txBody>
          <a:bodyPr/>
          <a:lstStyle/>
          <a:p>
            <a:r>
              <a:rPr lang="fi-FI" b="1" dirty="0"/>
              <a:t>Maapohja</a:t>
            </a:r>
          </a:p>
        </p:txBody>
      </p:sp>
      <p:sp>
        <p:nvSpPr>
          <p:cNvPr id="10" name="Sisällön paikkamerkki 9">
            <a:extLst>
              <a:ext uri="{FF2B5EF4-FFF2-40B4-BE49-F238E27FC236}">
                <a16:creationId xmlns:a16="http://schemas.microsoft.com/office/drawing/2014/main" id="{1F592DA4-A922-6389-03D4-7E7A850CDA43}"/>
              </a:ext>
            </a:extLst>
          </p:cNvPr>
          <p:cNvSpPr>
            <a:spLocks noGrp="1"/>
          </p:cNvSpPr>
          <p:nvPr>
            <p:ph sz="quarter" idx="4"/>
          </p:nvPr>
        </p:nvSpPr>
        <p:spPr>
          <a:xfrm>
            <a:off x="6170613" y="1896023"/>
            <a:ext cx="5528328" cy="3453606"/>
          </a:xfrm>
        </p:spPr>
        <p:txBody>
          <a:bodyPr/>
          <a:lstStyle/>
          <a:p>
            <a:r>
              <a:rPr lang="fi-FI" dirty="0"/>
              <a:t>Sovelletaan vastineen sekä toimituskäytännön mukaisesti taulukkoarvoa korkeampia maapohja-arvoja, joilla huomioidaan hankkeesta aiheutuvia vähäisiä haittoja ja vahinkoja</a:t>
            </a:r>
          </a:p>
          <a:p>
            <a:r>
              <a:rPr lang="fi-FI" dirty="0"/>
              <a:t>Lunastustoimikunta määrää maapohjasta:</a:t>
            </a:r>
          </a:p>
          <a:p>
            <a:pPr lvl="1"/>
            <a:r>
              <a:rPr lang="fi-FI" dirty="0"/>
              <a:t>Lehtomainen kangas tai vastaava turvemaa: </a:t>
            </a:r>
            <a:r>
              <a:rPr lang="fi-FI" b="1" dirty="0"/>
              <a:t>800 €/ha</a:t>
            </a:r>
          </a:p>
          <a:p>
            <a:pPr lvl="1"/>
            <a:r>
              <a:rPr lang="fi-FI" dirty="0"/>
              <a:t>Tuore kangas: </a:t>
            </a:r>
            <a:r>
              <a:rPr lang="fi-FI" b="1" dirty="0"/>
              <a:t>600 €/ha</a:t>
            </a:r>
          </a:p>
          <a:p>
            <a:pPr lvl="1"/>
            <a:r>
              <a:rPr lang="fi-FI" dirty="0"/>
              <a:t>Kuivahko kangas: </a:t>
            </a:r>
            <a:r>
              <a:rPr lang="fi-FI" b="1" dirty="0"/>
              <a:t>400 €/ha</a:t>
            </a:r>
          </a:p>
          <a:p>
            <a:pPr lvl="1"/>
            <a:r>
              <a:rPr lang="fi-FI" dirty="0"/>
              <a:t>Kuiva kangas: </a:t>
            </a:r>
            <a:r>
              <a:rPr lang="fi-FI" b="1" dirty="0"/>
              <a:t>200 €/ha</a:t>
            </a:r>
          </a:p>
          <a:p>
            <a:pPr lvl="1"/>
            <a:r>
              <a:rPr lang="fi-FI" dirty="0" err="1"/>
              <a:t>Kitu</a:t>
            </a:r>
            <a:r>
              <a:rPr lang="fi-FI" dirty="0"/>
              <a:t>- ja joutomaa: </a:t>
            </a:r>
            <a:r>
              <a:rPr lang="fi-FI" b="1" dirty="0"/>
              <a:t>50 €/ha</a:t>
            </a:r>
          </a:p>
        </p:txBody>
      </p:sp>
      <p:sp>
        <p:nvSpPr>
          <p:cNvPr id="5" name="Päivämäärän paikkamerkki 4">
            <a:extLst>
              <a:ext uri="{FF2B5EF4-FFF2-40B4-BE49-F238E27FC236}">
                <a16:creationId xmlns:a16="http://schemas.microsoft.com/office/drawing/2014/main" id="{2787A1F0-106E-59A4-1E99-DE7699CDDBB6}"/>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6" name="Dian numeron paikkamerkki 5">
            <a:extLst>
              <a:ext uri="{FF2B5EF4-FFF2-40B4-BE49-F238E27FC236}">
                <a16:creationId xmlns:a16="http://schemas.microsoft.com/office/drawing/2014/main" id="{0EF9406F-284A-4DDC-EF33-30D6D5A58AC7}"/>
              </a:ext>
            </a:extLst>
          </p:cNvPr>
          <p:cNvSpPr>
            <a:spLocks noGrp="1"/>
          </p:cNvSpPr>
          <p:nvPr>
            <p:ph type="sldNum" sz="quarter" idx="12"/>
          </p:nvPr>
        </p:nvSpPr>
        <p:spPr/>
        <p:txBody>
          <a:bodyPr/>
          <a:lstStyle/>
          <a:p>
            <a:r>
              <a:rPr lang="fi-FI"/>
              <a:t>SIVU </a:t>
            </a:r>
            <a:fld id="{395C3D94-F3B0-4BF8-973B-87B4959310A4}" type="slidenum">
              <a:rPr lang="fi-FI" smtClean="0"/>
              <a:pPr/>
              <a:t>14</a:t>
            </a:fld>
            <a:endParaRPr lang="fi-FI" dirty="0"/>
          </a:p>
        </p:txBody>
      </p:sp>
      <p:sp>
        <p:nvSpPr>
          <p:cNvPr id="7" name="Alatunnisteen paikkamerkki 6">
            <a:extLst>
              <a:ext uri="{FF2B5EF4-FFF2-40B4-BE49-F238E27FC236}">
                <a16:creationId xmlns:a16="http://schemas.microsoft.com/office/drawing/2014/main" id="{A2D034D1-C74B-2157-6D09-D23A5499A3F2}"/>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3373053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E3E65B-C364-FE17-DB86-1F4211D05F9A}"/>
              </a:ext>
            </a:extLst>
          </p:cNvPr>
          <p:cNvSpPr>
            <a:spLocks noGrp="1"/>
          </p:cNvSpPr>
          <p:nvPr>
            <p:ph type="title"/>
          </p:nvPr>
        </p:nvSpPr>
        <p:spPr>
          <a:xfrm>
            <a:off x="838198" y="-68335"/>
            <a:ext cx="10515600" cy="1325563"/>
          </a:xfrm>
        </p:spPr>
        <p:txBody>
          <a:bodyPr/>
          <a:lstStyle/>
          <a:p>
            <a:r>
              <a:rPr lang="fi-FI" dirty="0"/>
              <a:t>Metsämaa jatkuu</a:t>
            </a:r>
          </a:p>
        </p:txBody>
      </p:sp>
      <p:sp>
        <p:nvSpPr>
          <p:cNvPr id="3" name="Tekstin paikkamerkki 2">
            <a:extLst>
              <a:ext uri="{FF2B5EF4-FFF2-40B4-BE49-F238E27FC236}">
                <a16:creationId xmlns:a16="http://schemas.microsoft.com/office/drawing/2014/main" id="{7AEA8928-009E-9D33-1678-127D8D616927}"/>
              </a:ext>
            </a:extLst>
          </p:cNvPr>
          <p:cNvSpPr>
            <a:spLocks noGrp="1"/>
          </p:cNvSpPr>
          <p:nvPr>
            <p:ph type="body" idx="1"/>
          </p:nvPr>
        </p:nvSpPr>
        <p:spPr>
          <a:xfrm>
            <a:off x="838198" y="1073625"/>
            <a:ext cx="5184000" cy="823912"/>
          </a:xfrm>
        </p:spPr>
        <p:txBody>
          <a:bodyPr/>
          <a:lstStyle/>
          <a:p>
            <a:r>
              <a:rPr lang="fi-FI" b="1" dirty="0"/>
              <a:t>Taimikko ja kasvatusmetsän odotusarvo</a:t>
            </a:r>
          </a:p>
        </p:txBody>
      </p:sp>
      <p:sp>
        <p:nvSpPr>
          <p:cNvPr id="4" name="Sisällön paikkamerkki 3">
            <a:extLst>
              <a:ext uri="{FF2B5EF4-FFF2-40B4-BE49-F238E27FC236}">
                <a16:creationId xmlns:a16="http://schemas.microsoft.com/office/drawing/2014/main" id="{0DCDC1A3-81B1-3706-BE2E-4DC365643A96}"/>
              </a:ext>
            </a:extLst>
          </p:cNvPr>
          <p:cNvSpPr>
            <a:spLocks noGrp="1"/>
          </p:cNvSpPr>
          <p:nvPr>
            <p:ph sz="half" idx="2"/>
          </p:nvPr>
        </p:nvSpPr>
        <p:spPr>
          <a:xfrm>
            <a:off x="838198" y="1913660"/>
            <a:ext cx="5184000" cy="3453606"/>
          </a:xfrm>
        </p:spPr>
        <p:txBody>
          <a:bodyPr/>
          <a:lstStyle/>
          <a:p>
            <a:r>
              <a:rPr lang="fi-FI" sz="1800" dirty="0"/>
              <a:t>Odotusarvot määrätään Tapion taulukoiden mukaisesti, kuitenkin pyöristäen ylimpään sataan euroon per hehtaari</a:t>
            </a:r>
          </a:p>
          <a:p>
            <a:r>
              <a:rPr lang="fi-FI" sz="1800" dirty="0"/>
              <a:t>Taimikon arvo määräytyy kasvupaikan, keskipituuden sekä pääpuulajin perusteella. Nuorista ja vastaistutetuista taimikoista korvataan kuitenkin vähintään 1000 €/ha perustuen taimikon perustamiskustannuksiin.</a:t>
            </a:r>
          </a:p>
          <a:p>
            <a:r>
              <a:rPr lang="fi-FI" sz="1800" dirty="0"/>
              <a:t>Kasvatusmetsän odotusarvo määräytyy kasvupaikan, pääpuulajin ja metsän iän perusteella</a:t>
            </a:r>
          </a:p>
          <a:p>
            <a:r>
              <a:rPr lang="fi-FI" sz="1800" dirty="0"/>
              <a:t>Huonolaatuisten kasvatusmetsien odotusarvoja alennetaan</a:t>
            </a:r>
          </a:p>
        </p:txBody>
      </p:sp>
      <p:sp>
        <p:nvSpPr>
          <p:cNvPr id="5" name="Tekstin paikkamerkki 4">
            <a:extLst>
              <a:ext uri="{FF2B5EF4-FFF2-40B4-BE49-F238E27FC236}">
                <a16:creationId xmlns:a16="http://schemas.microsoft.com/office/drawing/2014/main" id="{797EB22D-FEB2-7431-DB00-C0612E48CD0D}"/>
              </a:ext>
            </a:extLst>
          </p:cNvPr>
          <p:cNvSpPr>
            <a:spLocks noGrp="1"/>
          </p:cNvSpPr>
          <p:nvPr>
            <p:ph type="body" sz="quarter" idx="3"/>
          </p:nvPr>
        </p:nvSpPr>
        <p:spPr>
          <a:xfrm>
            <a:off x="6170610" y="1073625"/>
            <a:ext cx="5183188" cy="823912"/>
          </a:xfrm>
        </p:spPr>
        <p:txBody>
          <a:bodyPr/>
          <a:lstStyle/>
          <a:p>
            <a:r>
              <a:rPr lang="fi-FI" b="1" dirty="0"/>
              <a:t>Esimerkkejä odotusarvoista</a:t>
            </a:r>
          </a:p>
        </p:txBody>
      </p:sp>
      <p:sp>
        <p:nvSpPr>
          <p:cNvPr id="6" name="Sisällön paikkamerkki 5">
            <a:extLst>
              <a:ext uri="{FF2B5EF4-FFF2-40B4-BE49-F238E27FC236}">
                <a16:creationId xmlns:a16="http://schemas.microsoft.com/office/drawing/2014/main" id="{84206441-4AAA-0635-9922-8EF8796F2C65}"/>
              </a:ext>
            </a:extLst>
          </p:cNvPr>
          <p:cNvSpPr>
            <a:spLocks noGrp="1"/>
          </p:cNvSpPr>
          <p:nvPr>
            <p:ph sz="quarter" idx="4"/>
          </p:nvPr>
        </p:nvSpPr>
        <p:spPr>
          <a:xfrm>
            <a:off x="6170610" y="1913660"/>
            <a:ext cx="5183188" cy="3453606"/>
          </a:xfrm>
        </p:spPr>
        <p:txBody>
          <a:bodyPr/>
          <a:lstStyle/>
          <a:p>
            <a:r>
              <a:rPr lang="fi-FI" dirty="0"/>
              <a:t>40 v. tuoreen kankaan männikkö: </a:t>
            </a:r>
            <a:r>
              <a:rPr lang="fi-FI" b="1" dirty="0"/>
              <a:t>2800 €/ha</a:t>
            </a:r>
          </a:p>
          <a:p>
            <a:r>
              <a:rPr lang="fi-FI" dirty="0"/>
              <a:t>6-metrinen kuivahkon kankaan mäntytaimikko: </a:t>
            </a:r>
            <a:r>
              <a:rPr lang="fi-FI" b="1" dirty="0"/>
              <a:t>2000 €/ha</a:t>
            </a:r>
          </a:p>
          <a:p>
            <a:r>
              <a:rPr lang="fi-FI" dirty="0"/>
              <a:t>35 v. tuoreen kankaan kuusikko: </a:t>
            </a:r>
            <a:r>
              <a:rPr lang="fi-FI" b="1" dirty="0"/>
              <a:t>3000 €/ha</a:t>
            </a:r>
          </a:p>
          <a:p>
            <a:r>
              <a:rPr lang="fi-FI" dirty="0"/>
              <a:t>1-metrinen tuoreen kankaan kuusitaimikko: </a:t>
            </a:r>
            <a:r>
              <a:rPr lang="fi-FI" b="1" dirty="0"/>
              <a:t>1100 €/ha</a:t>
            </a:r>
          </a:p>
        </p:txBody>
      </p:sp>
      <p:sp>
        <p:nvSpPr>
          <p:cNvPr id="7" name="Päivämäärän paikkamerkki 6">
            <a:extLst>
              <a:ext uri="{FF2B5EF4-FFF2-40B4-BE49-F238E27FC236}">
                <a16:creationId xmlns:a16="http://schemas.microsoft.com/office/drawing/2014/main" id="{AF4DF798-01FB-2E11-6276-4A0724417FA9}"/>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8" name="Dian numeron paikkamerkki 7">
            <a:extLst>
              <a:ext uri="{FF2B5EF4-FFF2-40B4-BE49-F238E27FC236}">
                <a16:creationId xmlns:a16="http://schemas.microsoft.com/office/drawing/2014/main" id="{EF798B25-6B9F-E573-3C23-046876933D48}"/>
              </a:ext>
            </a:extLst>
          </p:cNvPr>
          <p:cNvSpPr>
            <a:spLocks noGrp="1"/>
          </p:cNvSpPr>
          <p:nvPr>
            <p:ph type="sldNum" sz="quarter" idx="12"/>
          </p:nvPr>
        </p:nvSpPr>
        <p:spPr/>
        <p:txBody>
          <a:bodyPr/>
          <a:lstStyle/>
          <a:p>
            <a:r>
              <a:rPr lang="fi-FI" dirty="0"/>
              <a:t>SIVU </a:t>
            </a:r>
            <a:fld id="{395C3D94-F3B0-4BF8-973B-87B4959310A4}" type="slidenum">
              <a:rPr lang="fi-FI" smtClean="0"/>
              <a:pPr/>
              <a:t>15</a:t>
            </a:fld>
            <a:endParaRPr lang="fi-FI" dirty="0"/>
          </a:p>
        </p:txBody>
      </p:sp>
      <p:sp>
        <p:nvSpPr>
          <p:cNvPr id="9" name="Alatunnisteen paikkamerkki 8">
            <a:extLst>
              <a:ext uri="{FF2B5EF4-FFF2-40B4-BE49-F238E27FC236}">
                <a16:creationId xmlns:a16="http://schemas.microsoft.com/office/drawing/2014/main" id="{C87BBAD9-4CB4-B134-CD34-DFA70A490A95}"/>
              </a:ext>
            </a:extLst>
          </p:cNvPr>
          <p:cNvSpPr>
            <a:spLocks noGrp="1"/>
          </p:cNvSpPr>
          <p:nvPr>
            <p:ph type="ftr" sz="quarter" idx="11"/>
          </p:nvPr>
        </p:nvSpPr>
        <p:spPr/>
        <p:txBody>
          <a:bodyPr/>
          <a:lstStyle/>
          <a:p>
            <a:endParaRPr lang="fi-FI" dirty="0"/>
          </a:p>
        </p:txBody>
      </p:sp>
    </p:spTree>
    <p:extLst>
      <p:ext uri="{BB962C8B-B14F-4D97-AF65-F5344CB8AC3E}">
        <p14:creationId xmlns:p14="http://schemas.microsoft.com/office/powerpoint/2010/main" val="3083103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BAEA0D8-E3C4-E96F-3BC9-A3969750FEE8}"/>
              </a:ext>
            </a:extLst>
          </p:cNvPr>
          <p:cNvSpPr>
            <a:spLocks noGrp="1"/>
          </p:cNvSpPr>
          <p:nvPr>
            <p:ph type="title"/>
          </p:nvPr>
        </p:nvSpPr>
        <p:spPr/>
        <p:txBody>
          <a:bodyPr/>
          <a:lstStyle/>
          <a:p>
            <a:r>
              <a:rPr lang="fi-FI" dirty="0"/>
              <a:t>Metsämaan kokonaiskorvaus</a:t>
            </a:r>
          </a:p>
        </p:txBody>
      </p:sp>
      <p:sp>
        <p:nvSpPr>
          <p:cNvPr id="10" name="Sisällön paikkamerkki 9">
            <a:extLst>
              <a:ext uri="{FF2B5EF4-FFF2-40B4-BE49-F238E27FC236}">
                <a16:creationId xmlns:a16="http://schemas.microsoft.com/office/drawing/2014/main" id="{94A34C33-5323-3F6C-307E-E84EDF26550A}"/>
              </a:ext>
            </a:extLst>
          </p:cNvPr>
          <p:cNvSpPr>
            <a:spLocks noGrp="1"/>
          </p:cNvSpPr>
          <p:nvPr>
            <p:ph type="body" sz="half" idx="2"/>
          </p:nvPr>
        </p:nvSpPr>
        <p:spPr/>
        <p:txBody>
          <a:bodyPr/>
          <a:lstStyle/>
          <a:p>
            <a:r>
              <a:rPr lang="fi-FI" b="1" dirty="0"/>
              <a:t>Esimerkki: 40-vuotias hyvälaatuinen tuoreen kankaan männikkö</a:t>
            </a:r>
          </a:p>
          <a:p>
            <a:pPr marL="342900" indent="-342900">
              <a:buFont typeface="Arial" panose="020B0604020202020204" pitchFamily="34" charset="0"/>
              <a:buChar char="•"/>
            </a:pPr>
            <a:r>
              <a:rPr lang="fi-FI" dirty="0"/>
              <a:t>Puusto: korvattu tai luovutettu puuston poiston yhteydessä</a:t>
            </a:r>
          </a:p>
          <a:p>
            <a:pPr marL="342900" indent="-342900">
              <a:buFont typeface="Arial" panose="020B0604020202020204" pitchFamily="34" charset="0"/>
              <a:buChar char="•"/>
            </a:pPr>
            <a:r>
              <a:rPr lang="fi-FI" dirty="0"/>
              <a:t>Maapohja: </a:t>
            </a:r>
            <a:r>
              <a:rPr lang="fi-FI" b="1" dirty="0"/>
              <a:t>600 €/ha</a:t>
            </a:r>
          </a:p>
          <a:p>
            <a:pPr marL="342900" indent="-342900">
              <a:buFont typeface="Arial" panose="020B0604020202020204" pitchFamily="34" charset="0"/>
              <a:buChar char="•"/>
            </a:pPr>
            <a:r>
              <a:rPr lang="fi-FI" dirty="0"/>
              <a:t>Odotusarvo: </a:t>
            </a:r>
            <a:r>
              <a:rPr lang="fi-FI" b="1" dirty="0"/>
              <a:t>2800 €/ha</a:t>
            </a:r>
          </a:p>
          <a:p>
            <a:r>
              <a:rPr lang="fi-FI" dirty="0"/>
              <a:t>Metsämaan kokonaiskorvaus </a:t>
            </a:r>
            <a:r>
              <a:rPr lang="fi-FI" b="1" dirty="0"/>
              <a:t>3400 €/ha</a:t>
            </a:r>
            <a:r>
              <a:rPr lang="fi-FI" dirty="0"/>
              <a:t>. Tämän lisäksi on saatu puustotili yhteismyynnistä tai puusto on muutoin jäänyt maanomistajan hyödynnettäväksi.</a:t>
            </a:r>
          </a:p>
        </p:txBody>
      </p:sp>
      <p:sp>
        <p:nvSpPr>
          <p:cNvPr id="7" name="Päivämäärän paikkamerkki 6">
            <a:extLst>
              <a:ext uri="{FF2B5EF4-FFF2-40B4-BE49-F238E27FC236}">
                <a16:creationId xmlns:a16="http://schemas.microsoft.com/office/drawing/2014/main" id="{83621B12-AAEE-089E-E189-3894B07D7E28}"/>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8" name="Dian numeron paikkamerkki 7">
            <a:extLst>
              <a:ext uri="{FF2B5EF4-FFF2-40B4-BE49-F238E27FC236}">
                <a16:creationId xmlns:a16="http://schemas.microsoft.com/office/drawing/2014/main" id="{DB140174-2F4E-05F0-F213-D2934DC1E63F}"/>
              </a:ext>
            </a:extLst>
          </p:cNvPr>
          <p:cNvSpPr>
            <a:spLocks noGrp="1"/>
          </p:cNvSpPr>
          <p:nvPr>
            <p:ph type="sldNum" sz="quarter" idx="12"/>
          </p:nvPr>
        </p:nvSpPr>
        <p:spPr/>
        <p:txBody>
          <a:bodyPr/>
          <a:lstStyle/>
          <a:p>
            <a:r>
              <a:rPr lang="fi-FI"/>
              <a:t>SIVU </a:t>
            </a:r>
            <a:fld id="{395C3D94-F3B0-4BF8-973B-87B4959310A4}" type="slidenum">
              <a:rPr lang="fi-FI" smtClean="0"/>
              <a:pPr/>
              <a:t>16</a:t>
            </a:fld>
            <a:endParaRPr lang="fi-FI" dirty="0"/>
          </a:p>
        </p:txBody>
      </p:sp>
      <p:sp>
        <p:nvSpPr>
          <p:cNvPr id="9" name="Alatunnisteen paikkamerkki 8">
            <a:extLst>
              <a:ext uri="{FF2B5EF4-FFF2-40B4-BE49-F238E27FC236}">
                <a16:creationId xmlns:a16="http://schemas.microsoft.com/office/drawing/2014/main" id="{134B14FA-E991-44B4-93F5-CF2950EAB8A6}"/>
              </a:ext>
            </a:extLst>
          </p:cNvPr>
          <p:cNvSpPr>
            <a:spLocks noGrp="1"/>
          </p:cNvSpPr>
          <p:nvPr>
            <p:ph type="ftr" sz="quarter" idx="11"/>
          </p:nvPr>
        </p:nvSpPr>
        <p:spPr/>
        <p:txBody>
          <a:bodyPr/>
          <a:lstStyle/>
          <a:p>
            <a:endParaRPr lang="fi-FI" dirty="0"/>
          </a:p>
        </p:txBody>
      </p:sp>
      <p:pic>
        <p:nvPicPr>
          <p:cNvPr id="1026" name="Picture 2">
            <a:extLst>
              <a:ext uri="{FF2B5EF4-FFF2-40B4-BE49-F238E27FC236}">
                <a16:creationId xmlns:a16="http://schemas.microsoft.com/office/drawing/2014/main" id="{C2CE0F8F-759A-12A4-13D5-825A8D2A237B}"/>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l="3154" r="3154"/>
          <a:stretch>
            <a:fillRect/>
          </a:stretch>
        </p:blipFill>
        <p:spPr bwMode="auto">
          <a:xfrm>
            <a:off x="5373686" y="1598227"/>
            <a:ext cx="5978525" cy="4326702"/>
          </a:xfrm>
          <a:prstGeom prst="rect">
            <a:avLst/>
          </a:prstGeom>
          <a:noFill/>
          <a:extLst>
            <a:ext uri="{909E8E84-426E-40DD-AFC4-6F175D3DCCD1}">
              <a14:hiddenFill xmlns:a14="http://schemas.microsoft.com/office/drawing/2010/main">
                <a:solidFill>
                  <a:srgbClr val="FFFFFF"/>
                </a:solidFill>
              </a14:hiddenFill>
            </a:ext>
          </a:extLst>
        </p:spPr>
      </p:pic>
      <p:sp>
        <p:nvSpPr>
          <p:cNvPr id="4" name="Tekstiruutu 3">
            <a:extLst>
              <a:ext uri="{FF2B5EF4-FFF2-40B4-BE49-F238E27FC236}">
                <a16:creationId xmlns:a16="http://schemas.microsoft.com/office/drawing/2014/main" id="{AD282F59-955E-225B-80A3-07C4B355EC99}"/>
              </a:ext>
            </a:extLst>
          </p:cNvPr>
          <p:cNvSpPr txBox="1"/>
          <p:nvPr/>
        </p:nvSpPr>
        <p:spPr>
          <a:xfrm>
            <a:off x="5257237" y="5880691"/>
            <a:ext cx="6529352" cy="584775"/>
          </a:xfrm>
          <a:prstGeom prst="rect">
            <a:avLst/>
          </a:prstGeom>
          <a:noFill/>
        </p:spPr>
        <p:txBody>
          <a:bodyPr wrap="none" rtlCol="0">
            <a:spAutoFit/>
          </a:bodyPr>
          <a:lstStyle/>
          <a:p>
            <a:r>
              <a:rPr lang="fi-FI" sz="1600" i="1" dirty="0"/>
              <a:t>Havainnekuva yksittäisen kuvion kokonaisarvon muodostumisesta</a:t>
            </a:r>
          </a:p>
          <a:p>
            <a:r>
              <a:rPr lang="fi-FI" sz="1600" i="1" dirty="0"/>
              <a:t>Lähde: Tapio Oy</a:t>
            </a:r>
          </a:p>
        </p:txBody>
      </p:sp>
    </p:spTree>
    <p:extLst>
      <p:ext uri="{BB962C8B-B14F-4D97-AF65-F5344CB8AC3E}">
        <p14:creationId xmlns:p14="http://schemas.microsoft.com/office/powerpoint/2010/main" val="2652508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A66E503-FBAD-343B-0075-5B78C8BC2CE4}"/>
              </a:ext>
            </a:extLst>
          </p:cNvPr>
          <p:cNvSpPr>
            <a:spLocks noGrp="1"/>
          </p:cNvSpPr>
          <p:nvPr>
            <p:ph type="title"/>
          </p:nvPr>
        </p:nvSpPr>
        <p:spPr>
          <a:xfrm>
            <a:off x="838200" y="45498"/>
            <a:ext cx="10515600" cy="1325563"/>
          </a:xfrm>
        </p:spPr>
        <p:txBody>
          <a:bodyPr>
            <a:normAutofit/>
          </a:bodyPr>
          <a:lstStyle/>
          <a:p>
            <a:r>
              <a:rPr lang="fi-FI" dirty="0"/>
              <a:t>Metsän pirstoutumishaitta</a:t>
            </a:r>
          </a:p>
        </p:txBody>
      </p:sp>
      <p:sp>
        <p:nvSpPr>
          <p:cNvPr id="3" name="Sisällön paikkamerkki 2">
            <a:extLst>
              <a:ext uri="{FF2B5EF4-FFF2-40B4-BE49-F238E27FC236}">
                <a16:creationId xmlns:a16="http://schemas.microsoft.com/office/drawing/2014/main" id="{A3A05E74-7D17-B0CB-959F-81D5DEE26C5F}"/>
              </a:ext>
            </a:extLst>
          </p:cNvPr>
          <p:cNvSpPr>
            <a:spLocks noGrp="1"/>
          </p:cNvSpPr>
          <p:nvPr>
            <p:ph idx="1"/>
          </p:nvPr>
        </p:nvSpPr>
        <p:spPr>
          <a:xfrm>
            <a:off x="918883" y="1124579"/>
            <a:ext cx="10515600" cy="4299349"/>
          </a:xfrm>
        </p:spPr>
        <p:txBody>
          <a:bodyPr/>
          <a:lstStyle/>
          <a:p>
            <a:pPr marL="342900" indent="-342900">
              <a:buFont typeface="Arial" panose="020B0604020202020204" pitchFamily="34" charset="0"/>
              <a:buChar char="•"/>
            </a:pPr>
            <a:r>
              <a:rPr lang="fi-FI" sz="2000" dirty="0"/>
              <a:t>Johtoalue ei estä metsäkoneella kulkemista tai metsänhoitoa, jolloin korvattavaksi voi tulla vain kohtalaisen pienet pirstaleet. Toimituskäytännössä pirstoutumishaitan korvaus on riippunut pirstaleen leveydestä, muodosta ja pinta-alasta. Alle 50 m leveillä kaistaleilla tai alle 0,5 ha suuruisilla pirstaleilla pirstoutumishaitta on säännönmukaisesti korvattu. </a:t>
            </a:r>
          </a:p>
          <a:p>
            <a:pPr marL="342900" indent="-342900">
              <a:buFont typeface="Arial" panose="020B0604020202020204" pitchFamily="34" charset="0"/>
              <a:buChar char="•"/>
            </a:pPr>
            <a:r>
              <a:rPr lang="fi-FI" sz="2000" dirty="0"/>
              <a:t>Pirstoutumishaitta perustuu pirstaleen maapohjan arvon ja odotusarvon summaan, jota korjataan alaspäin harkinnanvaraisella korjauskertoimella. Pirstaleella olevaa puustoa ei lasketa summa-arvoon puuston jäädessä edelleen maanomistajalle. Korjauskertoimen suuruus riippuu alueen koosta ja muodosta; mitä pienempi ja vaikeamuotoisempi pirstale on, sitä merkittävämmäksi pirstoutumishaitta on katsottu.</a:t>
            </a:r>
          </a:p>
          <a:p>
            <a:pPr marL="342900" indent="-342900">
              <a:buFont typeface="Arial" panose="020B0604020202020204" pitchFamily="34" charset="0"/>
              <a:buChar char="•"/>
            </a:pPr>
            <a:r>
              <a:rPr lang="fi-FI" sz="2000" b="1" dirty="0"/>
              <a:t>Esimerkki: </a:t>
            </a:r>
            <a:r>
              <a:rPr lang="fi-FI" sz="2000" dirty="0"/>
              <a:t>0,0935 ha pieni kiilapala on jäänyt voimalinjan ja kiinteistörajan väliin. Kuvion arvo ilman puustoa 530 €/ha. Korjauskertoimeksi harkitaan 1,0, jolloin korvaukseksi määräytyy 49,56 €</a:t>
            </a:r>
          </a:p>
        </p:txBody>
      </p:sp>
      <p:sp>
        <p:nvSpPr>
          <p:cNvPr id="4" name="Päivämäärän paikkamerkki 3">
            <a:extLst>
              <a:ext uri="{FF2B5EF4-FFF2-40B4-BE49-F238E27FC236}">
                <a16:creationId xmlns:a16="http://schemas.microsoft.com/office/drawing/2014/main" id="{6AF9232B-3021-5C94-5964-8A87F02DC290}"/>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1EB9A225-ECAF-D931-391A-BF8A47A5AD74}"/>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9805FE03-A908-4B81-175C-2312022325FB}"/>
              </a:ext>
            </a:extLst>
          </p:cNvPr>
          <p:cNvSpPr>
            <a:spLocks noGrp="1"/>
          </p:cNvSpPr>
          <p:nvPr>
            <p:ph type="sldNum" sz="quarter" idx="12"/>
          </p:nvPr>
        </p:nvSpPr>
        <p:spPr/>
        <p:txBody>
          <a:bodyPr/>
          <a:lstStyle/>
          <a:p>
            <a:r>
              <a:rPr lang="fi-FI"/>
              <a:t>SIVU </a:t>
            </a:r>
            <a:fld id="{395C3D94-F3B0-4BF8-973B-87B4959310A4}" type="slidenum">
              <a:rPr lang="fi-FI" smtClean="0"/>
              <a:pPr/>
              <a:t>17</a:t>
            </a:fld>
            <a:endParaRPr lang="fi-FI" dirty="0"/>
          </a:p>
        </p:txBody>
      </p:sp>
    </p:spTree>
    <p:extLst>
      <p:ext uri="{BB962C8B-B14F-4D97-AF65-F5344CB8AC3E}">
        <p14:creationId xmlns:p14="http://schemas.microsoft.com/office/powerpoint/2010/main" val="3243347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672F025-7618-F2FF-C0FD-F63FEBE8C881}"/>
              </a:ext>
            </a:extLst>
          </p:cNvPr>
          <p:cNvSpPr>
            <a:spLocks noGrp="1"/>
          </p:cNvSpPr>
          <p:nvPr>
            <p:ph type="title"/>
          </p:nvPr>
        </p:nvSpPr>
        <p:spPr>
          <a:xfrm>
            <a:off x="838200" y="18255"/>
            <a:ext cx="10515600" cy="1325563"/>
          </a:xfrm>
        </p:spPr>
        <p:txBody>
          <a:bodyPr/>
          <a:lstStyle/>
          <a:p>
            <a:r>
              <a:rPr lang="fi-FI" dirty="0"/>
              <a:t>Energiapuu</a:t>
            </a:r>
          </a:p>
        </p:txBody>
      </p:sp>
      <p:sp>
        <p:nvSpPr>
          <p:cNvPr id="3" name="Sisällön paikkamerkki 2">
            <a:extLst>
              <a:ext uri="{FF2B5EF4-FFF2-40B4-BE49-F238E27FC236}">
                <a16:creationId xmlns:a16="http://schemas.microsoft.com/office/drawing/2014/main" id="{873EA401-9CFB-C842-FBF9-299F96D7DE53}"/>
              </a:ext>
            </a:extLst>
          </p:cNvPr>
          <p:cNvSpPr>
            <a:spLocks noGrp="1"/>
          </p:cNvSpPr>
          <p:nvPr>
            <p:ph idx="1"/>
          </p:nvPr>
        </p:nvSpPr>
        <p:spPr>
          <a:xfrm>
            <a:off x="838199" y="1279325"/>
            <a:ext cx="10515600" cy="4299349"/>
          </a:xfrm>
        </p:spPr>
        <p:txBody>
          <a:bodyPr/>
          <a:lstStyle/>
          <a:p>
            <a:pPr marL="342900" indent="-342900">
              <a:buFont typeface="Arial" panose="020B0604020202020204" pitchFamily="34" charset="0"/>
              <a:buChar char="•"/>
            </a:pPr>
            <a:r>
              <a:rPr lang="fi-FI" sz="2000" dirty="0"/>
              <a:t>Puuston hakkuussa ei ole lähtökohtaisesti kerätty energiapuuta</a:t>
            </a:r>
          </a:p>
          <a:p>
            <a:pPr marL="342900" indent="-342900">
              <a:buFont typeface="Arial" panose="020B0604020202020204" pitchFamily="34" charset="0"/>
              <a:buChar char="•"/>
            </a:pPr>
            <a:r>
              <a:rPr lang="fi-FI" sz="2000" dirty="0"/>
              <a:t>Energiapuun kysyntä ja hinta ovat nousseet viime aikoina turpeen alasajon ja Ukrainan sodan seurauksena</a:t>
            </a:r>
          </a:p>
          <a:p>
            <a:pPr marL="342900" indent="-342900">
              <a:buFont typeface="Arial" panose="020B0604020202020204" pitchFamily="34" charset="0"/>
              <a:buChar char="•"/>
            </a:pPr>
            <a:r>
              <a:rPr lang="fi-FI" sz="2000" dirty="0"/>
              <a:t>Haltuunottohetkellä (tammikuu 2020) turpeen väheneminen on ollut tiedossa, mutta turpeen nopea alasajo on realisoitunut vasta 2020-luvun kuluessa. Ukrainan sotaa ja energiapuun tuonnin loppumista Venäjältä ei ole voitu myöskään ennakoida haltuunottohetkellä.</a:t>
            </a:r>
          </a:p>
          <a:p>
            <a:pPr marL="342900" indent="-342900">
              <a:buFont typeface="Arial" panose="020B0604020202020204" pitchFamily="34" charset="0"/>
              <a:buChar char="•"/>
            </a:pPr>
            <a:r>
              <a:rPr lang="fi-FI" sz="2000" dirty="0"/>
              <a:t>Luken taulukoiden perusteella energiapuun hinta on lähtenyt nousuun vasta 2020 alkaen, merkittävästi vasta vuosina 2022 ja 2023</a:t>
            </a:r>
          </a:p>
          <a:p>
            <a:pPr marL="342900" indent="-342900">
              <a:buFont typeface="Arial" panose="020B0604020202020204" pitchFamily="34" charset="0"/>
              <a:buChar char="•"/>
            </a:pPr>
            <a:r>
              <a:rPr lang="fi-FI" sz="2000" dirty="0"/>
              <a:t>Lunastustoimikunta katsoo, että mahdolliset energiapuuhun liittyvät taloudelliset menetykset sisältyvät korotettuun maapohjan arvoon sekä taimikon ja kasvatusmetsien odotusarvoihin</a:t>
            </a:r>
          </a:p>
          <a:p>
            <a:pPr marL="342900" indent="-342900">
              <a:buFont typeface="Arial" panose="020B0604020202020204" pitchFamily="34" charset="0"/>
              <a:buChar char="•"/>
            </a:pPr>
            <a:r>
              <a:rPr lang="fi-FI" sz="2000" dirty="0"/>
              <a:t>Kuitenkin ylitiheiden taimikoiden osalta ei vähennetä harvennuskustannusta ottaen huomioon ko. kohteiden energiapuupotentiaali</a:t>
            </a:r>
          </a:p>
        </p:txBody>
      </p:sp>
      <p:sp>
        <p:nvSpPr>
          <p:cNvPr id="4" name="Päivämäärän paikkamerkki 3">
            <a:extLst>
              <a:ext uri="{FF2B5EF4-FFF2-40B4-BE49-F238E27FC236}">
                <a16:creationId xmlns:a16="http://schemas.microsoft.com/office/drawing/2014/main" id="{675D89C7-F273-1346-0AF4-1F0DB212255C}"/>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77D5EF84-A0CB-2DCA-AB46-99C5B8DD9B8F}"/>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D2CAA796-1E98-897E-ECD2-0E5ADF955C0B}"/>
              </a:ext>
            </a:extLst>
          </p:cNvPr>
          <p:cNvSpPr>
            <a:spLocks noGrp="1"/>
          </p:cNvSpPr>
          <p:nvPr>
            <p:ph type="sldNum" sz="quarter" idx="12"/>
          </p:nvPr>
        </p:nvSpPr>
        <p:spPr/>
        <p:txBody>
          <a:bodyPr/>
          <a:lstStyle/>
          <a:p>
            <a:r>
              <a:rPr lang="fi-FI"/>
              <a:t>SIVU </a:t>
            </a:r>
            <a:fld id="{395C3D94-F3B0-4BF8-973B-87B4959310A4}" type="slidenum">
              <a:rPr lang="fi-FI" smtClean="0"/>
              <a:pPr/>
              <a:t>18</a:t>
            </a:fld>
            <a:endParaRPr lang="fi-FI" dirty="0"/>
          </a:p>
        </p:txBody>
      </p:sp>
    </p:spTree>
    <p:extLst>
      <p:ext uri="{BB962C8B-B14F-4D97-AF65-F5344CB8AC3E}">
        <p14:creationId xmlns:p14="http://schemas.microsoft.com/office/powerpoint/2010/main" val="4214421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FA8CBD3-F926-AF0D-384F-22FE5029BF00}"/>
              </a:ext>
            </a:extLst>
          </p:cNvPr>
          <p:cNvSpPr>
            <a:spLocks noGrp="1"/>
          </p:cNvSpPr>
          <p:nvPr>
            <p:ph type="title"/>
          </p:nvPr>
        </p:nvSpPr>
        <p:spPr/>
        <p:txBody>
          <a:bodyPr>
            <a:normAutofit fontScale="90000"/>
          </a:bodyPr>
          <a:lstStyle/>
          <a:p>
            <a:r>
              <a:rPr lang="fi-FI" dirty="0"/>
              <a:t>Hukkaan menneet metsänparannustyöt</a:t>
            </a:r>
          </a:p>
        </p:txBody>
      </p:sp>
      <p:sp>
        <p:nvSpPr>
          <p:cNvPr id="3" name="Sisällön paikkamerkki 2">
            <a:extLst>
              <a:ext uri="{FF2B5EF4-FFF2-40B4-BE49-F238E27FC236}">
                <a16:creationId xmlns:a16="http://schemas.microsoft.com/office/drawing/2014/main" id="{2295B23C-DD22-BFD3-4602-E04038A29578}"/>
              </a:ext>
            </a:extLst>
          </p:cNvPr>
          <p:cNvSpPr>
            <a:spLocks noGrp="1"/>
          </p:cNvSpPr>
          <p:nvPr>
            <p:ph idx="1"/>
          </p:nvPr>
        </p:nvSpPr>
        <p:spPr/>
        <p:txBody>
          <a:bodyPr/>
          <a:lstStyle/>
          <a:p>
            <a:pPr marL="342900" indent="-342900">
              <a:buFont typeface="Arial" panose="020B0604020202020204" pitchFamily="34" charset="0"/>
              <a:buChar char="•"/>
            </a:pPr>
            <a:r>
              <a:rPr lang="fi-FI" dirty="0"/>
              <a:t>Mahdolliset kunnostusojitukset koskevat johtoalueella vain vähäisiä alueita. Lisäksi ne katsotaan palvelevan metsätilaa sekä kuivatusaluetta laajemmin. Kunnostusojitusten osalta ei määrätä korvauksia.</a:t>
            </a:r>
          </a:p>
          <a:p>
            <a:pPr marL="342900" indent="-342900">
              <a:buFont typeface="Arial" panose="020B0604020202020204" pitchFamily="34" charset="0"/>
              <a:buChar char="•"/>
            </a:pPr>
            <a:r>
              <a:rPr lang="fi-FI" dirty="0"/>
              <a:t>Hukkaan menneet taimikonhoito- ja harvennuskustannukset sisältyvät taimikon arvoon eikä erillistä korvausta näiden osalta makseta.</a:t>
            </a:r>
          </a:p>
          <a:p>
            <a:pPr marL="342900" indent="-342900">
              <a:buFont typeface="Arial" panose="020B0604020202020204" pitchFamily="34" charset="0"/>
              <a:buChar char="•"/>
            </a:pPr>
            <a:r>
              <a:rPr lang="fi-FI" dirty="0"/>
              <a:t>Hukkaan menneet metsälannoitukset korvataan riippuen lannoituksen ajankohdasta</a:t>
            </a:r>
          </a:p>
        </p:txBody>
      </p:sp>
      <p:sp>
        <p:nvSpPr>
          <p:cNvPr id="4" name="Päivämäärän paikkamerkki 3">
            <a:extLst>
              <a:ext uri="{FF2B5EF4-FFF2-40B4-BE49-F238E27FC236}">
                <a16:creationId xmlns:a16="http://schemas.microsoft.com/office/drawing/2014/main" id="{54827138-4B08-479C-9927-161B713DD47D}"/>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1003CD35-2EA6-FC48-F418-6364B28E8AC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7B2E3E24-6EE7-C7F1-9A3E-6F9F80614700}"/>
              </a:ext>
            </a:extLst>
          </p:cNvPr>
          <p:cNvSpPr>
            <a:spLocks noGrp="1"/>
          </p:cNvSpPr>
          <p:nvPr>
            <p:ph type="sldNum" sz="quarter" idx="12"/>
          </p:nvPr>
        </p:nvSpPr>
        <p:spPr/>
        <p:txBody>
          <a:bodyPr/>
          <a:lstStyle/>
          <a:p>
            <a:r>
              <a:rPr lang="fi-FI"/>
              <a:t>SIVU </a:t>
            </a:r>
            <a:fld id="{395C3D94-F3B0-4BF8-973B-87B4959310A4}" type="slidenum">
              <a:rPr lang="fi-FI" smtClean="0"/>
              <a:pPr/>
              <a:t>19</a:t>
            </a:fld>
            <a:endParaRPr lang="fi-FI" dirty="0"/>
          </a:p>
        </p:txBody>
      </p:sp>
    </p:spTree>
    <p:extLst>
      <p:ext uri="{BB962C8B-B14F-4D97-AF65-F5344CB8AC3E}">
        <p14:creationId xmlns:p14="http://schemas.microsoft.com/office/powerpoint/2010/main" val="4018575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tsikko 8">
            <a:extLst>
              <a:ext uri="{FF2B5EF4-FFF2-40B4-BE49-F238E27FC236}">
                <a16:creationId xmlns:a16="http://schemas.microsoft.com/office/drawing/2014/main" id="{42096482-F8C7-4393-9763-ACD0788DCA5C}"/>
              </a:ext>
            </a:extLst>
          </p:cNvPr>
          <p:cNvSpPr>
            <a:spLocks noGrp="1"/>
          </p:cNvSpPr>
          <p:nvPr>
            <p:ph type="title"/>
          </p:nvPr>
        </p:nvSpPr>
        <p:spPr/>
        <p:txBody>
          <a:bodyPr/>
          <a:lstStyle/>
          <a:p>
            <a:r>
              <a:rPr lang="fi-FI" dirty="0"/>
              <a:t>Tiedottaminen ja kokouksen laillisuus</a:t>
            </a:r>
          </a:p>
        </p:txBody>
      </p:sp>
      <p:sp>
        <p:nvSpPr>
          <p:cNvPr id="10" name="Sisällön paikkamerkki 9">
            <a:extLst>
              <a:ext uri="{FF2B5EF4-FFF2-40B4-BE49-F238E27FC236}">
                <a16:creationId xmlns:a16="http://schemas.microsoft.com/office/drawing/2014/main" id="{227C685F-9940-49E1-9FE2-6599A192B674}"/>
              </a:ext>
            </a:extLst>
          </p:cNvPr>
          <p:cNvSpPr>
            <a:spLocks noGrp="1"/>
          </p:cNvSpPr>
          <p:nvPr>
            <p:ph idx="1"/>
          </p:nvPr>
        </p:nvSpPr>
        <p:spPr/>
        <p:txBody>
          <a:bodyPr/>
          <a:lstStyle/>
          <a:p>
            <a:pPr marL="342900" indent="-342900">
              <a:buFont typeface="Arial" panose="020B0604020202020204" pitchFamily="34" charset="0"/>
              <a:buChar char="•"/>
            </a:pPr>
            <a:r>
              <a:rPr lang="fi-FI" dirty="0"/>
              <a:t>Kutsukirjeet lähetetty 19.3.2024</a:t>
            </a:r>
          </a:p>
          <a:p>
            <a:pPr marL="342900" indent="-342900">
              <a:buFont typeface="Arial" panose="020B0604020202020204" pitchFamily="34" charset="0"/>
              <a:buChar char="•"/>
            </a:pPr>
            <a:r>
              <a:rPr lang="fi-FI" dirty="0"/>
              <a:t>Kuulutus Kalevassa 22.3.2024 ja Maanmittauslaitoksen verkkosivuilla</a:t>
            </a:r>
          </a:p>
          <a:p>
            <a:pPr marL="342900" indent="-342900">
              <a:buFont typeface="Arial" panose="020B0604020202020204" pitchFamily="34" charset="0"/>
              <a:buChar char="•"/>
            </a:pPr>
            <a:r>
              <a:rPr lang="fi-FI" dirty="0"/>
              <a:t>Huomautukset:</a:t>
            </a:r>
          </a:p>
          <a:p>
            <a:pPr marL="800100" lvl="1" indent="-342900">
              <a:buFont typeface="Arial" panose="020B0604020202020204" pitchFamily="34" charset="0"/>
              <a:buChar char="•"/>
            </a:pPr>
            <a:r>
              <a:rPr lang="fi-FI" dirty="0"/>
              <a:t>Tiedottaminen</a:t>
            </a:r>
          </a:p>
          <a:p>
            <a:pPr marL="800100" lvl="1" indent="-342900">
              <a:buFont typeface="Arial" panose="020B0604020202020204" pitchFamily="34" charset="0"/>
              <a:buChar char="•"/>
            </a:pPr>
            <a:r>
              <a:rPr lang="fi-FI" dirty="0"/>
              <a:t>Lunastustoimikunnan esteellisyys</a:t>
            </a:r>
          </a:p>
          <a:p>
            <a:pPr marL="800100" lvl="1" indent="-342900">
              <a:buFont typeface="Arial" panose="020B0604020202020204" pitchFamily="34" charset="0"/>
              <a:buChar char="•"/>
            </a:pPr>
            <a:r>
              <a:rPr lang="fi-FI" dirty="0"/>
              <a:t>Kokouksen laillisuus</a:t>
            </a:r>
          </a:p>
        </p:txBody>
      </p:sp>
      <p:sp>
        <p:nvSpPr>
          <p:cNvPr id="6" name="Päivämäärän paikkamerkki 5">
            <a:extLst>
              <a:ext uri="{FF2B5EF4-FFF2-40B4-BE49-F238E27FC236}">
                <a16:creationId xmlns:a16="http://schemas.microsoft.com/office/drawing/2014/main" id="{25A65518-3712-4700-BB2D-14E1435EC898}"/>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8" name="Alatunnisteen paikkamerkki 7">
            <a:extLst>
              <a:ext uri="{FF2B5EF4-FFF2-40B4-BE49-F238E27FC236}">
                <a16:creationId xmlns:a16="http://schemas.microsoft.com/office/drawing/2014/main" id="{FAA17271-D315-41CC-9C89-F6FADAC6D7F8}"/>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B1C386EF-3282-4725-9947-99DDD2622B29}"/>
              </a:ext>
            </a:extLst>
          </p:cNvPr>
          <p:cNvSpPr>
            <a:spLocks noGrp="1"/>
          </p:cNvSpPr>
          <p:nvPr>
            <p:ph type="sldNum" sz="quarter" idx="12"/>
          </p:nvPr>
        </p:nvSpPr>
        <p:spPr/>
        <p:txBody>
          <a:bodyPr/>
          <a:lstStyle/>
          <a:p>
            <a:r>
              <a:rPr lang="fi-FI"/>
              <a:t>SIVU </a:t>
            </a:r>
            <a:fld id="{395C3D94-F3B0-4BF8-973B-87B4959310A4}" type="slidenum">
              <a:rPr lang="fi-FI" smtClean="0"/>
              <a:pPr/>
              <a:t>2</a:t>
            </a:fld>
            <a:endParaRPr lang="fi-FI" dirty="0"/>
          </a:p>
        </p:txBody>
      </p:sp>
      <p:sp>
        <p:nvSpPr>
          <p:cNvPr id="2" name="Tekstiruutu 1">
            <a:extLst>
              <a:ext uri="{FF2B5EF4-FFF2-40B4-BE49-F238E27FC236}">
                <a16:creationId xmlns:a16="http://schemas.microsoft.com/office/drawing/2014/main" id="{1BC2B8E8-2020-44D6-AF98-667BC6DCFBE0}"/>
              </a:ext>
            </a:extLst>
          </p:cNvPr>
          <p:cNvSpPr txBox="1"/>
          <p:nvPr/>
        </p:nvSpPr>
        <p:spPr>
          <a:xfrm>
            <a:off x="5380893" y="4881661"/>
            <a:ext cx="6016391" cy="923330"/>
          </a:xfrm>
          <a:prstGeom prst="rect">
            <a:avLst/>
          </a:prstGeom>
          <a:noFill/>
        </p:spPr>
        <p:txBody>
          <a:bodyPr wrap="none" rtlCol="0">
            <a:spAutoFit/>
          </a:bodyPr>
          <a:lstStyle/>
          <a:p>
            <a:r>
              <a:rPr lang="fi-FI" dirty="0">
                <a:solidFill>
                  <a:srgbClr val="FF0000"/>
                </a:solidFill>
              </a:rPr>
              <a:t>Lunastustoimikuntaan kuuluu:</a:t>
            </a:r>
          </a:p>
          <a:p>
            <a:r>
              <a:rPr lang="fi-FI" dirty="0">
                <a:solidFill>
                  <a:srgbClr val="FF0000"/>
                </a:solidFill>
              </a:rPr>
              <a:t>Toimitusinsinööri Samu Laululehto (puheenjohtaja)</a:t>
            </a:r>
          </a:p>
          <a:p>
            <a:r>
              <a:rPr lang="fi-FI" dirty="0">
                <a:solidFill>
                  <a:srgbClr val="FF0000"/>
                </a:solidFill>
              </a:rPr>
              <a:t>Uskotut miehet Jari Aitta ja Anne Mustonen</a:t>
            </a:r>
          </a:p>
        </p:txBody>
      </p:sp>
    </p:spTree>
    <p:extLst>
      <p:ext uri="{BB962C8B-B14F-4D97-AF65-F5344CB8AC3E}">
        <p14:creationId xmlns:p14="http://schemas.microsoft.com/office/powerpoint/2010/main" val="1658705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D4FFE0F-8F06-6279-D0DD-EFCD9F7698E0}"/>
              </a:ext>
            </a:extLst>
          </p:cNvPr>
          <p:cNvSpPr>
            <a:spLocks noGrp="1"/>
          </p:cNvSpPr>
          <p:nvPr>
            <p:ph type="title"/>
          </p:nvPr>
        </p:nvSpPr>
        <p:spPr>
          <a:xfrm>
            <a:off x="838199" y="-148503"/>
            <a:ext cx="10515600" cy="1325563"/>
          </a:xfrm>
        </p:spPr>
        <p:txBody>
          <a:bodyPr>
            <a:normAutofit/>
          </a:bodyPr>
          <a:lstStyle/>
          <a:p>
            <a:r>
              <a:rPr lang="fi-FI" dirty="0"/>
              <a:t>Lunastuspäätös / pellon korvaus</a:t>
            </a:r>
          </a:p>
        </p:txBody>
      </p:sp>
      <p:sp>
        <p:nvSpPr>
          <p:cNvPr id="3" name="Sisällön paikkamerkki 2">
            <a:extLst>
              <a:ext uri="{FF2B5EF4-FFF2-40B4-BE49-F238E27FC236}">
                <a16:creationId xmlns:a16="http://schemas.microsoft.com/office/drawing/2014/main" id="{CE3F3227-D122-AB27-199D-8CAFA4003E69}"/>
              </a:ext>
            </a:extLst>
          </p:cNvPr>
          <p:cNvSpPr>
            <a:spLocks noGrp="1"/>
          </p:cNvSpPr>
          <p:nvPr>
            <p:ph idx="1"/>
          </p:nvPr>
        </p:nvSpPr>
        <p:spPr>
          <a:xfrm>
            <a:off x="838199" y="1177060"/>
            <a:ext cx="10515600" cy="4299349"/>
          </a:xfrm>
        </p:spPr>
        <p:txBody>
          <a:bodyPr/>
          <a:lstStyle/>
          <a:p>
            <a:pPr marL="342900" indent="-342900">
              <a:buFont typeface="Arial" panose="020B0604020202020204" pitchFamily="34" charset="0"/>
              <a:buChar char="•"/>
            </a:pPr>
            <a:r>
              <a:rPr lang="fi-FI" sz="2000" dirty="0"/>
              <a:t>Pellon käyttö estyy ainoastaan pylväsalojen osalta ja kohteenkorvauksena pellolta korvataan ainoastaan pylväsalat. Tässä toimituksessa peltopylväitä on rakennettu 4.</a:t>
            </a:r>
          </a:p>
          <a:p>
            <a:pPr marL="342900" indent="-342900">
              <a:buFont typeface="Arial" panose="020B0604020202020204" pitchFamily="34" charset="0"/>
              <a:buChar char="•"/>
            </a:pPr>
            <a:r>
              <a:rPr lang="fi-FI" sz="2000" dirty="0"/>
              <a:t>Lisäksi maatalousmaan osalta korvataan kulkuoikeushaitta, estehaitta (pylväs) sekä tiivistymishaitta. Tapauskohtaisesti voidaan myös korvata pellolle aiheutuneita vahinkoja esim. sadonmenetys.</a:t>
            </a:r>
          </a:p>
          <a:p>
            <a:pPr marL="342900" indent="-342900">
              <a:buFont typeface="Arial" panose="020B0604020202020204" pitchFamily="34" charset="0"/>
              <a:buChar char="•"/>
            </a:pPr>
            <a:r>
              <a:rPr lang="fi-FI" sz="2000" dirty="0"/>
              <a:t>Kauppahintatutkimus Utajärvi:</a:t>
            </a:r>
          </a:p>
          <a:p>
            <a:pPr marL="742950" lvl="1" indent="-285750">
              <a:buFont typeface="Arial" panose="020B0604020202020204" pitchFamily="34" charset="0"/>
              <a:buChar char="•"/>
            </a:pPr>
            <a:r>
              <a:rPr lang="fi-FI" sz="1600" b="0" i="0" u="none" strike="noStrike" baseline="0" dirty="0"/>
              <a:t>1/2012-1/2020: 6 kauppaa, keskiarvo 3500 €/ha, mediaani 3400 €/ha, minimi 2000 €/ha, maksimi 4300 €/ha, keskihajonta </a:t>
            </a:r>
            <a:r>
              <a:rPr lang="fi-FI" sz="1600" dirty="0"/>
              <a:t>900</a:t>
            </a:r>
            <a:r>
              <a:rPr lang="fi-FI" sz="1600" b="0" i="0" u="none" strike="noStrike" baseline="0" dirty="0"/>
              <a:t> €/ha</a:t>
            </a:r>
          </a:p>
          <a:p>
            <a:pPr marL="742950" lvl="1" indent="-285750">
              <a:buFont typeface="Arial" panose="020B0604020202020204" pitchFamily="34" charset="0"/>
              <a:buChar char="•"/>
            </a:pPr>
            <a:r>
              <a:rPr lang="fi-FI" sz="1600" dirty="0"/>
              <a:t>Murrontien varresta on v. 2019 myyty 3,39 ha pelto hintaan 3800 €/ha. (L2019-160104)</a:t>
            </a:r>
          </a:p>
          <a:p>
            <a:pPr marL="742950" lvl="1" indent="-285750">
              <a:buFont typeface="Arial" panose="020B0604020202020204" pitchFamily="34" charset="0"/>
              <a:buChar char="•"/>
            </a:pPr>
            <a:r>
              <a:rPr lang="fi-FI" sz="1600" dirty="0"/>
              <a:t>Ahmasjärven ja voimalinjan väliltä on v. 2012 myyty 16 ha pelto hintaan 3400 €/ha. (L2012-165465)</a:t>
            </a:r>
          </a:p>
          <a:p>
            <a:pPr marL="742950" lvl="1" indent="-285750">
              <a:buFont typeface="Arial" panose="020B0604020202020204" pitchFamily="34" charset="0"/>
              <a:buChar char="•"/>
            </a:pPr>
            <a:r>
              <a:rPr lang="fi-FI" sz="1600" dirty="0"/>
              <a:t>Niskan </a:t>
            </a:r>
            <a:r>
              <a:rPr lang="fi-FI" sz="1600" dirty="0" err="1"/>
              <a:t>Sipolankylästä</a:t>
            </a:r>
            <a:r>
              <a:rPr lang="fi-FI" sz="1600" dirty="0"/>
              <a:t> on v. 2016 myyty 6,69 ha pelto hintaan 3000 €/ha. (L2016-114212)</a:t>
            </a:r>
          </a:p>
          <a:p>
            <a:pPr marL="342900" indent="-342900">
              <a:buFont typeface="Arial" panose="020B0604020202020204" pitchFamily="34" charset="0"/>
              <a:buChar char="•"/>
            </a:pPr>
            <a:r>
              <a:rPr lang="fi-FI" sz="2000" dirty="0"/>
              <a:t>Lunastustoimikunta määrää pellon arvoksi </a:t>
            </a:r>
            <a:r>
              <a:rPr lang="fi-FI" sz="2000" b="1" dirty="0">
                <a:solidFill>
                  <a:schemeClr val="tx1"/>
                </a:solidFill>
              </a:rPr>
              <a:t>4000 €/ha</a:t>
            </a:r>
            <a:endParaRPr lang="fi-FI" sz="2000" dirty="0">
              <a:solidFill>
                <a:schemeClr val="tx1"/>
              </a:solidFill>
            </a:endParaRPr>
          </a:p>
        </p:txBody>
      </p:sp>
      <p:sp>
        <p:nvSpPr>
          <p:cNvPr id="4" name="Päivämäärän paikkamerkki 3">
            <a:extLst>
              <a:ext uri="{FF2B5EF4-FFF2-40B4-BE49-F238E27FC236}">
                <a16:creationId xmlns:a16="http://schemas.microsoft.com/office/drawing/2014/main" id="{1BC74AF1-EA8C-733C-F4FA-89301E500240}"/>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3562D1CD-0E56-57B3-DD35-B4416B68ABCE}"/>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16348785-0392-4462-6ADA-5CA77B1F7778}"/>
              </a:ext>
            </a:extLst>
          </p:cNvPr>
          <p:cNvSpPr>
            <a:spLocks noGrp="1"/>
          </p:cNvSpPr>
          <p:nvPr>
            <p:ph type="sldNum" sz="quarter" idx="12"/>
          </p:nvPr>
        </p:nvSpPr>
        <p:spPr/>
        <p:txBody>
          <a:bodyPr/>
          <a:lstStyle/>
          <a:p>
            <a:r>
              <a:rPr lang="fi-FI"/>
              <a:t>SIVU </a:t>
            </a:r>
            <a:fld id="{395C3D94-F3B0-4BF8-973B-87B4959310A4}" type="slidenum">
              <a:rPr lang="fi-FI" smtClean="0"/>
              <a:pPr/>
              <a:t>20</a:t>
            </a:fld>
            <a:endParaRPr lang="fi-FI" dirty="0"/>
          </a:p>
        </p:txBody>
      </p:sp>
    </p:spTree>
    <p:extLst>
      <p:ext uri="{BB962C8B-B14F-4D97-AF65-F5344CB8AC3E}">
        <p14:creationId xmlns:p14="http://schemas.microsoft.com/office/powerpoint/2010/main" val="1690423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E7A44ED-8C07-9B70-4C42-9446BB432B3A}"/>
              </a:ext>
            </a:extLst>
          </p:cNvPr>
          <p:cNvSpPr>
            <a:spLocks noGrp="1"/>
          </p:cNvSpPr>
          <p:nvPr>
            <p:ph type="title"/>
          </p:nvPr>
        </p:nvSpPr>
        <p:spPr>
          <a:xfrm>
            <a:off x="838199" y="-6910"/>
            <a:ext cx="10515600" cy="1325563"/>
          </a:xfrm>
        </p:spPr>
        <p:txBody>
          <a:bodyPr/>
          <a:lstStyle/>
          <a:p>
            <a:r>
              <a:rPr lang="fi-FI" dirty="0"/>
              <a:t>Lunastuspäätös / peltohaitat</a:t>
            </a:r>
          </a:p>
        </p:txBody>
      </p:sp>
      <p:sp>
        <p:nvSpPr>
          <p:cNvPr id="3" name="Sisällön paikkamerkki 2">
            <a:extLst>
              <a:ext uri="{FF2B5EF4-FFF2-40B4-BE49-F238E27FC236}">
                <a16:creationId xmlns:a16="http://schemas.microsoft.com/office/drawing/2014/main" id="{BE417319-F0A4-E724-AB09-D2D4A231D04E}"/>
              </a:ext>
            </a:extLst>
          </p:cNvPr>
          <p:cNvSpPr>
            <a:spLocks noGrp="1"/>
          </p:cNvSpPr>
          <p:nvPr>
            <p:ph idx="1"/>
          </p:nvPr>
        </p:nvSpPr>
        <p:spPr>
          <a:xfrm>
            <a:off x="838199" y="965560"/>
            <a:ext cx="10515600" cy="4299349"/>
          </a:xfrm>
        </p:spPr>
        <p:txBody>
          <a:bodyPr/>
          <a:lstStyle/>
          <a:p>
            <a:pPr marL="342900" indent="-342900">
              <a:buFont typeface="Arial" panose="020B0604020202020204" pitchFamily="34" charset="0"/>
              <a:buChar char="•"/>
            </a:pPr>
            <a:r>
              <a:rPr lang="fi-FI" sz="2000" dirty="0"/>
              <a:t>Pellosta korvataan kohteenkorvauksen lisäksi:</a:t>
            </a:r>
          </a:p>
          <a:p>
            <a:pPr marL="342900" indent="-342900">
              <a:buFont typeface="Arial" panose="020B0604020202020204" pitchFamily="34" charset="0"/>
              <a:buChar char="•"/>
            </a:pPr>
            <a:r>
              <a:rPr lang="fi-FI" sz="2000" b="1" dirty="0"/>
              <a:t>Kulkuoikeushaitta</a:t>
            </a:r>
          </a:p>
          <a:p>
            <a:pPr marL="800100" lvl="1" indent="-342900">
              <a:buFont typeface="Arial" panose="020B0604020202020204" pitchFamily="34" charset="0"/>
              <a:buChar char="•"/>
            </a:pPr>
            <a:r>
              <a:rPr lang="fi-FI" sz="1800" dirty="0"/>
              <a:t>Lunastuslupa oikeuttaa lunastajalle kulkuoikeuden pylväältä pylväälle</a:t>
            </a:r>
          </a:p>
          <a:p>
            <a:pPr marL="800100" lvl="1" indent="-342900">
              <a:buFont typeface="Arial" panose="020B0604020202020204" pitchFamily="34" charset="0"/>
              <a:buChar char="•"/>
            </a:pPr>
            <a:r>
              <a:rPr lang="fi-FI" sz="1800" b="1" dirty="0"/>
              <a:t>2 metrin levyinen kulkuoikeusalue pylväältä pylväälle korvataan pellon käyvän arvon mukaan</a:t>
            </a:r>
            <a:r>
              <a:rPr lang="fi-FI" sz="1800" dirty="0">
                <a:solidFill>
                  <a:srgbClr val="FF0000"/>
                </a:solidFill>
              </a:rPr>
              <a:t> </a:t>
            </a:r>
            <a:r>
              <a:rPr lang="fi-FI" sz="1800" b="1" dirty="0">
                <a:solidFill>
                  <a:schemeClr val="tx1"/>
                </a:solidFill>
              </a:rPr>
              <a:t>(4000 €/ha).</a:t>
            </a:r>
          </a:p>
          <a:p>
            <a:pPr marL="342900" indent="-342900">
              <a:buFont typeface="Arial" panose="020B0604020202020204" pitchFamily="34" charset="0"/>
              <a:buChar char="•"/>
            </a:pPr>
            <a:r>
              <a:rPr lang="fi-FI" sz="2000" b="1" dirty="0">
                <a:solidFill>
                  <a:schemeClr val="tx1"/>
                </a:solidFill>
              </a:rPr>
              <a:t>Estehaitta</a:t>
            </a:r>
          </a:p>
          <a:p>
            <a:pPr marL="800100" lvl="1" indent="-342900">
              <a:buFont typeface="Arial" panose="020B0604020202020204" pitchFamily="34" charset="0"/>
              <a:buChar char="•"/>
            </a:pPr>
            <a:r>
              <a:rPr lang="fi-FI" sz="1800" dirty="0">
                <a:solidFill>
                  <a:schemeClr val="tx1"/>
                </a:solidFill>
              </a:rPr>
              <a:t>Pellolle sijoittuvasta pylväästä aiheutuu estehaittaa. Pylväs lisää peltotöiden kustannuksia mm. matkan kasvulla ja ajonopeuden hidastumisella. Lisäksi pylvään läheisyydessä on tarpeen tehdä lisätoimia rikkaruohojen ja kasvitautien torjunnassa. Estehaitassa on huomioitu myös pellon tuoton aleneminen pylvään läheisyydessä.</a:t>
            </a:r>
          </a:p>
          <a:p>
            <a:pPr marL="800100" lvl="1" indent="-342900">
              <a:buFont typeface="Arial" panose="020B0604020202020204" pitchFamily="34" charset="0"/>
              <a:buChar char="•"/>
            </a:pPr>
            <a:r>
              <a:rPr lang="fi-FI" sz="1800" dirty="0">
                <a:solidFill>
                  <a:schemeClr val="tx1"/>
                </a:solidFill>
              </a:rPr>
              <a:t>Estehaitta lasketaan Maanmittauslaitoksen Arviointi ja korvaukset –tietovarannon ohjeistuksen mukaisesti perustuen pylvästyyppiin, estealan leveyteen ja syvyyteen pääajosuuntaan nähden sekä viljelykiertoon.</a:t>
            </a:r>
          </a:p>
          <a:p>
            <a:pPr marL="800100" lvl="1" indent="-342900">
              <a:buFont typeface="Arial" panose="020B0604020202020204" pitchFamily="34" charset="0"/>
              <a:buChar char="•"/>
            </a:pPr>
            <a:r>
              <a:rPr lang="fi-FI" sz="1800" dirty="0">
                <a:solidFill>
                  <a:schemeClr val="tx1"/>
                </a:solidFill>
              </a:rPr>
              <a:t>Mikäli pylväs sijoittuu vanhan pylvään lähelle lisäten estehaitan kokonaisvaikutusta tai pylväs on muutoin viljelyteknisesti hankalassa paikassa, korvausta voidaan korottaa tapauskohtaisesti</a:t>
            </a:r>
          </a:p>
          <a:p>
            <a:pPr marL="800100" lvl="1" indent="-342900">
              <a:buFont typeface="Arial" panose="020B0604020202020204" pitchFamily="34" charset="0"/>
              <a:buChar char="•"/>
            </a:pPr>
            <a:endParaRPr lang="fi-FI" sz="1800" dirty="0"/>
          </a:p>
          <a:p>
            <a:pPr marL="800100" lvl="1" indent="-342900">
              <a:buFont typeface="Arial" panose="020B0604020202020204" pitchFamily="34" charset="0"/>
              <a:buChar char="•"/>
            </a:pPr>
            <a:endParaRPr lang="fi-FI" sz="1800" dirty="0"/>
          </a:p>
        </p:txBody>
      </p:sp>
      <p:sp>
        <p:nvSpPr>
          <p:cNvPr id="4" name="Päivämäärän paikkamerkki 3">
            <a:extLst>
              <a:ext uri="{FF2B5EF4-FFF2-40B4-BE49-F238E27FC236}">
                <a16:creationId xmlns:a16="http://schemas.microsoft.com/office/drawing/2014/main" id="{395C8EAF-8717-5B28-188A-16DC522CA873}"/>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7FB232BC-B1C8-F833-D90E-6951361EEC4B}"/>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D4A838D3-A247-2116-CD87-89DC19573979}"/>
              </a:ext>
            </a:extLst>
          </p:cNvPr>
          <p:cNvSpPr>
            <a:spLocks noGrp="1"/>
          </p:cNvSpPr>
          <p:nvPr>
            <p:ph type="sldNum" sz="quarter" idx="12"/>
          </p:nvPr>
        </p:nvSpPr>
        <p:spPr/>
        <p:txBody>
          <a:bodyPr/>
          <a:lstStyle/>
          <a:p>
            <a:r>
              <a:rPr lang="fi-FI"/>
              <a:t>SIVU </a:t>
            </a:r>
            <a:fld id="{395C3D94-F3B0-4BF8-973B-87B4959310A4}" type="slidenum">
              <a:rPr lang="fi-FI" smtClean="0"/>
              <a:pPr/>
              <a:t>21</a:t>
            </a:fld>
            <a:endParaRPr lang="fi-FI" dirty="0"/>
          </a:p>
        </p:txBody>
      </p:sp>
    </p:spTree>
    <p:extLst>
      <p:ext uri="{BB962C8B-B14F-4D97-AF65-F5344CB8AC3E}">
        <p14:creationId xmlns:p14="http://schemas.microsoft.com/office/powerpoint/2010/main" val="1303247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5B3F23B-2BAD-0B11-5DF4-CA1A6E8C2F26}"/>
              </a:ext>
            </a:extLst>
          </p:cNvPr>
          <p:cNvSpPr>
            <a:spLocks noGrp="1"/>
          </p:cNvSpPr>
          <p:nvPr>
            <p:ph type="title"/>
          </p:nvPr>
        </p:nvSpPr>
        <p:spPr>
          <a:xfrm>
            <a:off x="838200" y="-108019"/>
            <a:ext cx="10515600" cy="1325563"/>
          </a:xfrm>
        </p:spPr>
        <p:txBody>
          <a:bodyPr/>
          <a:lstStyle/>
          <a:p>
            <a:r>
              <a:rPr lang="fi-FI" dirty="0"/>
              <a:t>Lunastuspäätös / peltohaitat osa 2</a:t>
            </a:r>
          </a:p>
        </p:txBody>
      </p:sp>
      <p:sp>
        <p:nvSpPr>
          <p:cNvPr id="3" name="Sisällön paikkamerkki 2">
            <a:extLst>
              <a:ext uri="{FF2B5EF4-FFF2-40B4-BE49-F238E27FC236}">
                <a16:creationId xmlns:a16="http://schemas.microsoft.com/office/drawing/2014/main" id="{181568A0-D713-D74C-C33D-BFED8ECAE929}"/>
              </a:ext>
            </a:extLst>
          </p:cNvPr>
          <p:cNvSpPr>
            <a:spLocks noGrp="1"/>
          </p:cNvSpPr>
          <p:nvPr>
            <p:ph idx="1"/>
          </p:nvPr>
        </p:nvSpPr>
        <p:spPr>
          <a:xfrm>
            <a:off x="838200" y="845648"/>
            <a:ext cx="10515600" cy="4299349"/>
          </a:xfrm>
        </p:spPr>
        <p:txBody>
          <a:bodyPr/>
          <a:lstStyle/>
          <a:p>
            <a:pPr marL="342900" indent="-342900">
              <a:buFont typeface="Arial" panose="020B0604020202020204" pitchFamily="34" charset="0"/>
              <a:buChar char="•"/>
            </a:pPr>
            <a:r>
              <a:rPr lang="fi-FI" b="1" dirty="0"/>
              <a:t>Tiivistymishaitta</a:t>
            </a:r>
          </a:p>
          <a:p>
            <a:pPr marL="800100" lvl="1" indent="-342900">
              <a:buFont typeface="Arial" panose="020B0604020202020204" pitchFamily="34" charset="0"/>
              <a:buChar char="•"/>
            </a:pPr>
            <a:r>
              <a:rPr lang="fi-FI" dirty="0"/>
              <a:t>Pellon tiivistymishaitalla tarkoitetaan ruokamultakerroksen ja pohjamaan tiivistymisen aiheuttamaa taloudellista menetystä. Tiivistymisestä aiheutuvia haittoja ovat sadon aleneminen, keväällä hitaasta kuivumisesta aiheutuva maan kantavuuden huonontuminen sekä muokkausominaisuuksien heikkeneminen. Tiivistymisestä maksetaan korvausta sekä sadon menettämisestä että pellon saattamisesta viljelykuntoon. </a:t>
            </a:r>
          </a:p>
          <a:p>
            <a:pPr marL="800100" lvl="1" indent="-342900">
              <a:buFont typeface="Arial" panose="020B0604020202020204" pitchFamily="34" charset="0"/>
              <a:buChar char="•"/>
            </a:pPr>
            <a:r>
              <a:rPr lang="fi-FI" dirty="0"/>
              <a:t>Käytännössä tiivistymishaitan tutkiminen on haastavaa ja vaikutukset vaihtelevat paljolti pellon laadusta, rakennustöiden ajankohdasta ja rakennustöiden työ- ja kulkualueesta riippuen</a:t>
            </a:r>
          </a:p>
          <a:p>
            <a:pPr marL="800100" lvl="1" indent="-342900">
              <a:buFont typeface="Arial" panose="020B0604020202020204" pitchFamily="34" charset="0"/>
              <a:buChar char="•"/>
            </a:pPr>
            <a:r>
              <a:rPr lang="fi-FI" dirty="0"/>
              <a:t>Lunastustoimikunta korvaa toimituskäytännön mukaisesti tiivistymishaitasta ilman vaatimusta </a:t>
            </a:r>
            <a:r>
              <a:rPr lang="fi-FI" b="1" dirty="0"/>
              <a:t>500 €/ha 5 metriä leveältä alueelta pylväältä pylväälle sekä 100 €/peltopylväs</a:t>
            </a:r>
            <a:r>
              <a:rPr lang="fi-FI" dirty="0"/>
              <a:t>.</a:t>
            </a:r>
          </a:p>
          <a:p>
            <a:pPr marL="800100" lvl="1" indent="-342900">
              <a:buFont typeface="Arial" panose="020B0604020202020204" pitchFamily="34" charset="0"/>
              <a:buChar char="•"/>
            </a:pPr>
            <a:r>
              <a:rPr lang="fi-FI" dirty="0"/>
              <a:t>Varsinaiset rakennustöihin liittyvät peltovahingot kuten sadonmenetykset, nurmen uusimiset, pellon tasaukset yms. korvataan erikseen. Tiivistymishaitta korvaa ainoastaan pidemmän aikavälin haittavaikutusta pellolla.</a:t>
            </a:r>
          </a:p>
        </p:txBody>
      </p:sp>
      <p:sp>
        <p:nvSpPr>
          <p:cNvPr id="4" name="Päivämäärän paikkamerkki 3">
            <a:extLst>
              <a:ext uri="{FF2B5EF4-FFF2-40B4-BE49-F238E27FC236}">
                <a16:creationId xmlns:a16="http://schemas.microsoft.com/office/drawing/2014/main" id="{4F751BE1-C19F-0F4A-92B2-F464DFEAF5CD}"/>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E8DFBEF2-7427-93BE-C2EE-BC8FAF2F5436}"/>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5CD91454-4EAC-A891-19CA-787761D50442}"/>
              </a:ext>
            </a:extLst>
          </p:cNvPr>
          <p:cNvSpPr>
            <a:spLocks noGrp="1"/>
          </p:cNvSpPr>
          <p:nvPr>
            <p:ph type="sldNum" sz="quarter" idx="12"/>
          </p:nvPr>
        </p:nvSpPr>
        <p:spPr/>
        <p:txBody>
          <a:bodyPr/>
          <a:lstStyle/>
          <a:p>
            <a:r>
              <a:rPr lang="fi-FI"/>
              <a:t>SIVU </a:t>
            </a:r>
            <a:fld id="{395C3D94-F3B0-4BF8-973B-87B4959310A4}" type="slidenum">
              <a:rPr lang="fi-FI" smtClean="0"/>
              <a:pPr/>
              <a:t>22</a:t>
            </a:fld>
            <a:endParaRPr lang="fi-FI" dirty="0"/>
          </a:p>
        </p:txBody>
      </p:sp>
    </p:spTree>
    <p:extLst>
      <p:ext uri="{BB962C8B-B14F-4D97-AF65-F5344CB8AC3E}">
        <p14:creationId xmlns:p14="http://schemas.microsoft.com/office/powerpoint/2010/main" val="2067297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6C653F6-8213-ABC5-3A1F-CBCA5E7FC078}"/>
              </a:ext>
            </a:extLst>
          </p:cNvPr>
          <p:cNvSpPr>
            <a:spLocks noGrp="1"/>
          </p:cNvSpPr>
          <p:nvPr>
            <p:ph type="title"/>
          </p:nvPr>
        </p:nvSpPr>
        <p:spPr>
          <a:xfrm>
            <a:off x="838200" y="136525"/>
            <a:ext cx="10515600" cy="1325563"/>
          </a:xfrm>
        </p:spPr>
        <p:txBody>
          <a:bodyPr>
            <a:normAutofit fontScale="90000"/>
          </a:bodyPr>
          <a:lstStyle/>
          <a:p>
            <a:r>
              <a:rPr lang="fi-FI" dirty="0"/>
              <a:t>Lunastuspäätös / rakentamaton rakennuspaikka</a:t>
            </a:r>
          </a:p>
        </p:txBody>
      </p:sp>
      <p:sp>
        <p:nvSpPr>
          <p:cNvPr id="3" name="Sisällön paikkamerkki 2">
            <a:extLst>
              <a:ext uri="{FF2B5EF4-FFF2-40B4-BE49-F238E27FC236}">
                <a16:creationId xmlns:a16="http://schemas.microsoft.com/office/drawing/2014/main" id="{A66500FF-47E7-A89B-DAA8-5297F3A73180}"/>
              </a:ext>
            </a:extLst>
          </p:cNvPr>
          <p:cNvSpPr>
            <a:spLocks noGrp="1"/>
          </p:cNvSpPr>
          <p:nvPr>
            <p:ph idx="1"/>
          </p:nvPr>
        </p:nvSpPr>
        <p:spPr>
          <a:xfrm>
            <a:off x="838200" y="1566195"/>
            <a:ext cx="10515600" cy="4299349"/>
          </a:xfrm>
        </p:spPr>
        <p:txBody>
          <a:bodyPr/>
          <a:lstStyle/>
          <a:p>
            <a:pPr marL="342900" indent="-342900">
              <a:buFont typeface="Arial" panose="020B0604020202020204" pitchFamily="34" charset="0"/>
              <a:buChar char="•"/>
            </a:pPr>
            <a:r>
              <a:rPr lang="fi-FI" sz="2000" dirty="0"/>
              <a:t>Lunastus kohdistuu joihinkin rakennuspaikkoihin. Maapohjan arvon määrittämiseksi on arvioitava rakentamattoman rakennuspaikan arvo.</a:t>
            </a:r>
          </a:p>
          <a:p>
            <a:pPr marL="342900" indent="-342900">
              <a:buFont typeface="Arial" panose="020B0604020202020204" pitchFamily="34" charset="0"/>
              <a:buChar char="•"/>
            </a:pPr>
            <a:r>
              <a:rPr lang="fi-FI" sz="2000" dirty="0"/>
              <a:t>Kauppahintatutkimus Utajärvi:</a:t>
            </a:r>
          </a:p>
          <a:p>
            <a:pPr marL="742950" lvl="1" indent="-285750">
              <a:buFont typeface="Arial" panose="020B0604020202020204" pitchFamily="34" charset="0"/>
              <a:buChar char="•"/>
            </a:pPr>
            <a:r>
              <a:rPr lang="fi-FI" sz="1800" b="0" i="0" u="none" strike="noStrike" baseline="0" dirty="0"/>
              <a:t>1/2010-1/2020: </a:t>
            </a:r>
            <a:r>
              <a:rPr lang="fi-FI" sz="1800" dirty="0"/>
              <a:t>15</a:t>
            </a:r>
            <a:r>
              <a:rPr lang="fi-FI" sz="1800" b="0" i="0" u="none" strike="noStrike" baseline="0" dirty="0"/>
              <a:t> kauppaa, keskiarvo 7200 €, mediaani 3800 €, minimi 1 €, maksimi 35 000 €, keskihajonta 10 000 €</a:t>
            </a:r>
          </a:p>
          <a:p>
            <a:pPr marL="342900" indent="-342900">
              <a:buFont typeface="Arial" panose="020B0604020202020204" pitchFamily="34" charset="0"/>
              <a:buChar char="•"/>
            </a:pPr>
            <a:r>
              <a:rPr lang="fi-FI" sz="2000" dirty="0"/>
              <a:t>Haja-asutusalueen rakentamattomista rakennuspaikoista maksetaan yleensä ns. könttähinta, jolloin pinta-ala ei merkittävästi vaikuta kokonaisarvoon</a:t>
            </a:r>
          </a:p>
          <a:p>
            <a:pPr marL="342900" indent="-342900">
              <a:buFont typeface="Arial" panose="020B0604020202020204" pitchFamily="34" charset="0"/>
              <a:buChar char="•"/>
            </a:pPr>
            <a:r>
              <a:rPr lang="fi-FI" sz="2000" dirty="0"/>
              <a:t>Rakentamattoman rakennuspaikan arvoksi katsotaan </a:t>
            </a:r>
            <a:r>
              <a:rPr lang="fi-FI" sz="2000" dirty="0">
                <a:solidFill>
                  <a:schemeClr val="tx1"/>
                </a:solidFill>
              </a:rPr>
              <a:t>n. 5000 – 10 000 €</a:t>
            </a:r>
          </a:p>
          <a:p>
            <a:pPr marL="342900" indent="-342900">
              <a:buFont typeface="Arial" panose="020B0604020202020204" pitchFamily="34" charset="0"/>
              <a:buChar char="•"/>
            </a:pPr>
            <a:r>
              <a:rPr lang="fi-FI" sz="2000" dirty="0">
                <a:solidFill>
                  <a:schemeClr val="tx1"/>
                </a:solidFill>
              </a:rPr>
              <a:t>Käytönrajoitushaitta rakennuspaikalle arvioidaan aina tapauskohtaisesti</a:t>
            </a:r>
          </a:p>
        </p:txBody>
      </p:sp>
      <p:sp>
        <p:nvSpPr>
          <p:cNvPr id="4" name="Päivämäärän paikkamerkki 3">
            <a:extLst>
              <a:ext uri="{FF2B5EF4-FFF2-40B4-BE49-F238E27FC236}">
                <a16:creationId xmlns:a16="http://schemas.microsoft.com/office/drawing/2014/main" id="{0116A69A-C597-5F34-077F-A5264AB98C6D}"/>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40B1B3EF-1B1B-25B3-6A5E-8F443CFE6E35}"/>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9BE9B290-E671-DBC0-EC6F-A91563F7C1CD}"/>
              </a:ext>
            </a:extLst>
          </p:cNvPr>
          <p:cNvSpPr>
            <a:spLocks noGrp="1"/>
          </p:cNvSpPr>
          <p:nvPr>
            <p:ph type="sldNum" sz="quarter" idx="12"/>
          </p:nvPr>
        </p:nvSpPr>
        <p:spPr/>
        <p:txBody>
          <a:bodyPr/>
          <a:lstStyle/>
          <a:p>
            <a:r>
              <a:rPr lang="fi-FI"/>
              <a:t>SIVU </a:t>
            </a:r>
            <a:fld id="{395C3D94-F3B0-4BF8-973B-87B4959310A4}" type="slidenum">
              <a:rPr lang="fi-FI" smtClean="0"/>
              <a:pPr/>
              <a:t>23</a:t>
            </a:fld>
            <a:endParaRPr lang="fi-FI" dirty="0"/>
          </a:p>
        </p:txBody>
      </p:sp>
    </p:spTree>
    <p:extLst>
      <p:ext uri="{BB962C8B-B14F-4D97-AF65-F5344CB8AC3E}">
        <p14:creationId xmlns:p14="http://schemas.microsoft.com/office/powerpoint/2010/main" val="3547633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6C653F6-8213-ABC5-3A1F-CBCA5E7FC078}"/>
              </a:ext>
            </a:extLst>
          </p:cNvPr>
          <p:cNvSpPr>
            <a:spLocks noGrp="1"/>
          </p:cNvSpPr>
          <p:nvPr>
            <p:ph type="title"/>
          </p:nvPr>
        </p:nvSpPr>
        <p:spPr>
          <a:xfrm>
            <a:off x="838200" y="136525"/>
            <a:ext cx="10515600" cy="1325563"/>
          </a:xfrm>
        </p:spPr>
        <p:txBody>
          <a:bodyPr>
            <a:normAutofit fontScale="90000"/>
          </a:bodyPr>
          <a:lstStyle/>
          <a:p>
            <a:r>
              <a:rPr lang="fi-FI" dirty="0"/>
              <a:t>Lunastuspäätös / rakentamaton rantarakennuspaikka</a:t>
            </a:r>
          </a:p>
        </p:txBody>
      </p:sp>
      <p:sp>
        <p:nvSpPr>
          <p:cNvPr id="3" name="Sisällön paikkamerkki 2">
            <a:extLst>
              <a:ext uri="{FF2B5EF4-FFF2-40B4-BE49-F238E27FC236}">
                <a16:creationId xmlns:a16="http://schemas.microsoft.com/office/drawing/2014/main" id="{A66500FF-47E7-A89B-DAA8-5297F3A73180}"/>
              </a:ext>
            </a:extLst>
          </p:cNvPr>
          <p:cNvSpPr>
            <a:spLocks noGrp="1"/>
          </p:cNvSpPr>
          <p:nvPr>
            <p:ph idx="1"/>
          </p:nvPr>
        </p:nvSpPr>
        <p:spPr>
          <a:xfrm>
            <a:off x="838200" y="1566195"/>
            <a:ext cx="10515600" cy="4299349"/>
          </a:xfrm>
        </p:spPr>
        <p:txBody>
          <a:bodyPr/>
          <a:lstStyle/>
          <a:p>
            <a:pPr marL="342900" indent="-342900">
              <a:buFont typeface="Arial" panose="020B0604020202020204" pitchFamily="34" charset="0"/>
              <a:buChar char="•"/>
            </a:pPr>
            <a:r>
              <a:rPr lang="fi-FI" sz="1600" dirty="0"/>
              <a:t>Lunastus kohdistuu joihinkin rantarakennuspaikkoihin. Maapohjan arvon määrittämiseksi on arvioitava rakentamattoman rantarakennuspaikan arvo.</a:t>
            </a:r>
          </a:p>
          <a:p>
            <a:pPr marL="342900" indent="-342900">
              <a:buFont typeface="Arial" panose="020B0604020202020204" pitchFamily="34" charset="0"/>
              <a:buChar char="•"/>
            </a:pPr>
            <a:r>
              <a:rPr lang="fi-FI" sz="1600" dirty="0"/>
              <a:t>Kauppahintatutkimus Oulujoenvarsi (Utajärvi ja Vaala):</a:t>
            </a:r>
          </a:p>
          <a:p>
            <a:pPr marL="742950" lvl="1" indent="-285750">
              <a:buFont typeface="Arial" panose="020B0604020202020204" pitchFamily="34" charset="0"/>
              <a:buChar char="•"/>
            </a:pPr>
            <a:r>
              <a:rPr lang="fi-FI" sz="1400" b="0" i="0" u="none" strike="noStrike" baseline="0" dirty="0"/>
              <a:t>Koskenlahden kohdalla on v. 2017 myyty n. 20 000 m2 asuinrakennuspaikka hintaan 8000 €.</a:t>
            </a:r>
          </a:p>
          <a:p>
            <a:pPr marL="742950" lvl="1" indent="-285750">
              <a:buFont typeface="Arial" panose="020B0604020202020204" pitchFamily="34" charset="0"/>
              <a:buChar char="•"/>
            </a:pPr>
            <a:r>
              <a:rPr lang="fi-FI" sz="1400" b="0" i="0" u="none" strike="noStrike" baseline="0" dirty="0"/>
              <a:t>Koskenlahden pohjoispuolella on v. 2011 myyty n. 12 000 m2 vain arvottomia rakennuksia sisältävä asuinrakennuspaikka hintaan 31 000 €.</a:t>
            </a:r>
          </a:p>
          <a:p>
            <a:pPr marL="742950" lvl="1" indent="-285750">
              <a:buFont typeface="Arial" panose="020B0604020202020204" pitchFamily="34" charset="0"/>
              <a:buChar char="•"/>
            </a:pPr>
            <a:r>
              <a:rPr lang="fi-FI" sz="1400" b="0" i="0" u="none" strike="noStrike" baseline="0" dirty="0"/>
              <a:t>Alaniskan ja Niskan välistä on v. 2015 myyty 26 000 m2 asuinrakennuspaikka hintaan 45 000 €.</a:t>
            </a:r>
          </a:p>
          <a:p>
            <a:pPr marL="742950" lvl="1" indent="-285750">
              <a:buFont typeface="Arial" panose="020B0604020202020204" pitchFamily="34" charset="0"/>
              <a:buChar char="•"/>
            </a:pPr>
            <a:r>
              <a:rPr lang="fi-FI" sz="1400" b="0" i="0" u="none" strike="noStrike" baseline="0" dirty="0" err="1"/>
              <a:t>Utasen</a:t>
            </a:r>
            <a:r>
              <a:rPr lang="fi-FI" sz="1400" b="0" i="0" u="none" strike="noStrike" baseline="0" dirty="0"/>
              <a:t> eteläpuolelta on v. 2016 myyty 7755 m2 lomarakennuspaikka hintaan 22 500 €.</a:t>
            </a:r>
          </a:p>
          <a:p>
            <a:pPr marL="742950" lvl="1" indent="-285750">
              <a:buFont typeface="Arial" panose="020B0604020202020204" pitchFamily="34" charset="0"/>
              <a:buChar char="•"/>
            </a:pPr>
            <a:r>
              <a:rPr lang="fi-FI" sz="1400" b="0" i="0" u="none" strike="noStrike" baseline="0" dirty="0" err="1"/>
              <a:t>Utasen</a:t>
            </a:r>
            <a:r>
              <a:rPr lang="fi-FI" sz="1400" b="0" i="0" u="none" strike="noStrike" baseline="0" dirty="0"/>
              <a:t> eteläpuolelta on v. 2019 myyty 7410 m2 vain arvottomia rakennuksia sisältävä lomarakennuspaikka hintaan 19 000 €.</a:t>
            </a:r>
          </a:p>
          <a:p>
            <a:pPr marL="742950" lvl="1" indent="-285750">
              <a:buFont typeface="Arial" panose="020B0604020202020204" pitchFamily="34" charset="0"/>
              <a:buChar char="•"/>
            </a:pPr>
            <a:r>
              <a:rPr lang="fi-FI" sz="1400" b="0" i="0" u="none" strike="noStrike" baseline="0" dirty="0" err="1"/>
              <a:t>Utasen</a:t>
            </a:r>
            <a:r>
              <a:rPr lang="fi-FI" sz="1400" b="0" i="0" u="none" strike="noStrike" baseline="0" dirty="0"/>
              <a:t> eteläpuolelta on v. 2015 myyty 3400 m2 vain arvottomia rakennuksia sisältävä lomarakennuspaikka hintaan 30 000 €. </a:t>
            </a:r>
            <a:endParaRPr lang="fi-FI" sz="1400" dirty="0"/>
          </a:p>
          <a:p>
            <a:pPr marL="285750" indent="-285750">
              <a:buFont typeface="Arial" panose="020B0604020202020204" pitchFamily="34" charset="0"/>
              <a:buChar char="•"/>
            </a:pPr>
            <a:r>
              <a:rPr lang="fi-FI" sz="1600" dirty="0"/>
              <a:t>Haja-asutusalueen rakentamattomista rakennuspaikoista maksetaan yleensä ns. könttähinta, jolloin pinta-ala ei merkittävästi vaikuta kokonaisarvoon</a:t>
            </a:r>
          </a:p>
          <a:p>
            <a:pPr marL="285750" indent="-285750">
              <a:buFont typeface="Arial" panose="020B0604020202020204" pitchFamily="34" charset="0"/>
              <a:buChar char="•"/>
            </a:pPr>
            <a:r>
              <a:rPr lang="fi-FI" sz="1600" dirty="0">
                <a:solidFill>
                  <a:schemeClr val="tx1"/>
                </a:solidFill>
              </a:rPr>
              <a:t>Rakentamattoman rantarakennuspaikan arvo Oulujoen rannassa n. 20 000 – 30 000 €</a:t>
            </a:r>
          </a:p>
          <a:p>
            <a:pPr marL="285750" indent="-285750">
              <a:buFont typeface="Arial" panose="020B0604020202020204" pitchFamily="34" charset="0"/>
              <a:buChar char="•"/>
            </a:pPr>
            <a:r>
              <a:rPr lang="fi-FI" sz="1600" dirty="0">
                <a:solidFill>
                  <a:schemeClr val="tx1"/>
                </a:solidFill>
              </a:rPr>
              <a:t>Käytönrajoitushaitta rakennuspaikalle arvioidaan aina tapauskohtaisesti</a:t>
            </a:r>
          </a:p>
        </p:txBody>
      </p:sp>
      <p:sp>
        <p:nvSpPr>
          <p:cNvPr id="4" name="Päivämäärän paikkamerkki 3">
            <a:extLst>
              <a:ext uri="{FF2B5EF4-FFF2-40B4-BE49-F238E27FC236}">
                <a16:creationId xmlns:a16="http://schemas.microsoft.com/office/drawing/2014/main" id="{0116A69A-C597-5F34-077F-A5264AB98C6D}"/>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40B1B3EF-1B1B-25B3-6A5E-8F443CFE6E35}"/>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9BE9B290-E671-DBC0-EC6F-A91563F7C1CD}"/>
              </a:ext>
            </a:extLst>
          </p:cNvPr>
          <p:cNvSpPr>
            <a:spLocks noGrp="1"/>
          </p:cNvSpPr>
          <p:nvPr>
            <p:ph type="sldNum" sz="quarter" idx="12"/>
          </p:nvPr>
        </p:nvSpPr>
        <p:spPr/>
        <p:txBody>
          <a:bodyPr/>
          <a:lstStyle/>
          <a:p>
            <a:r>
              <a:rPr lang="fi-FI"/>
              <a:t>SIVU </a:t>
            </a:r>
            <a:fld id="{395C3D94-F3B0-4BF8-973B-87B4959310A4}" type="slidenum">
              <a:rPr lang="fi-FI" smtClean="0"/>
              <a:pPr/>
              <a:t>24</a:t>
            </a:fld>
            <a:endParaRPr lang="fi-FI" dirty="0"/>
          </a:p>
        </p:txBody>
      </p:sp>
    </p:spTree>
    <p:extLst>
      <p:ext uri="{BB962C8B-B14F-4D97-AF65-F5344CB8AC3E}">
        <p14:creationId xmlns:p14="http://schemas.microsoft.com/office/powerpoint/2010/main" val="6188489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42FB967-05F9-0408-CFD2-E752404AC172}"/>
              </a:ext>
            </a:extLst>
          </p:cNvPr>
          <p:cNvSpPr>
            <a:spLocks noGrp="1"/>
          </p:cNvSpPr>
          <p:nvPr>
            <p:ph type="title"/>
          </p:nvPr>
        </p:nvSpPr>
        <p:spPr/>
        <p:txBody>
          <a:bodyPr>
            <a:normAutofit fontScale="90000"/>
          </a:bodyPr>
          <a:lstStyle/>
          <a:p>
            <a:r>
              <a:rPr lang="fi-FI" dirty="0"/>
              <a:t>Lunastuspäätös / rakennettu rakennuspaikka</a:t>
            </a:r>
          </a:p>
        </p:txBody>
      </p:sp>
      <p:sp>
        <p:nvSpPr>
          <p:cNvPr id="3" name="Sisällön paikkamerkki 2">
            <a:extLst>
              <a:ext uri="{FF2B5EF4-FFF2-40B4-BE49-F238E27FC236}">
                <a16:creationId xmlns:a16="http://schemas.microsoft.com/office/drawing/2014/main" id="{18922D71-7474-A5BE-D364-C70BEB9BA4E4}"/>
              </a:ext>
            </a:extLst>
          </p:cNvPr>
          <p:cNvSpPr>
            <a:spLocks noGrp="1"/>
          </p:cNvSpPr>
          <p:nvPr>
            <p:ph idx="1"/>
          </p:nvPr>
        </p:nvSpPr>
        <p:spPr/>
        <p:txBody>
          <a:bodyPr/>
          <a:lstStyle/>
          <a:p>
            <a:pPr marL="342900" indent="-342900">
              <a:buFont typeface="Arial" panose="020B0604020202020204" pitchFamily="34" charset="0"/>
              <a:buChar char="•"/>
            </a:pPr>
            <a:r>
              <a:rPr lang="fi-FI" dirty="0"/>
              <a:t>Maisemahaitan arviointia varten on tutkittu rakennettujen rakennuspaikkojen hintoja alueella.</a:t>
            </a:r>
          </a:p>
          <a:p>
            <a:pPr marL="342900" indent="-342900">
              <a:buFont typeface="Arial" panose="020B0604020202020204" pitchFamily="34" charset="0"/>
              <a:buChar char="•"/>
            </a:pPr>
            <a:r>
              <a:rPr lang="fi-FI" dirty="0"/>
              <a:t>1/2017-1/2020 välillä on Utajärvellä tehty 35 kauppaa:</a:t>
            </a:r>
          </a:p>
          <a:p>
            <a:pPr marL="800100" lvl="1" indent="-342900">
              <a:buFont typeface="Arial" panose="020B0604020202020204" pitchFamily="34" charset="0"/>
              <a:buChar char="•"/>
            </a:pPr>
            <a:r>
              <a:rPr lang="fi-FI" dirty="0"/>
              <a:t>Keskiarvo 55 000 €, mediaani 31 000 €, minimi 1000 €, maksimi 300 000 €, keskihajonta 67 000 €</a:t>
            </a:r>
          </a:p>
          <a:p>
            <a:pPr marL="342900" indent="-342900">
              <a:buFont typeface="Arial" panose="020B0604020202020204" pitchFamily="34" charset="0"/>
              <a:buChar char="•"/>
            </a:pPr>
            <a:r>
              <a:rPr lang="fi-FI" dirty="0"/>
              <a:t>Rakennetun rakennuspaikan kokonaisarvo perustuu paljolti päärakennuksen laatuun, kuntoon ja ikään. Maapohjan arvo Utajärvellä ja Vaalassa (kuivalla maalla) on vähäinen.</a:t>
            </a:r>
          </a:p>
        </p:txBody>
      </p:sp>
      <p:sp>
        <p:nvSpPr>
          <p:cNvPr id="4" name="Päivämäärän paikkamerkki 3">
            <a:extLst>
              <a:ext uri="{FF2B5EF4-FFF2-40B4-BE49-F238E27FC236}">
                <a16:creationId xmlns:a16="http://schemas.microsoft.com/office/drawing/2014/main" id="{A8D7F49F-F935-7C63-F869-7DD241EA84CD}"/>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A353F809-5BDA-BD92-0C2A-5C6487D60493}"/>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71141494-C3C1-0364-A798-BC2AD2BE9AC7}"/>
              </a:ext>
            </a:extLst>
          </p:cNvPr>
          <p:cNvSpPr>
            <a:spLocks noGrp="1"/>
          </p:cNvSpPr>
          <p:nvPr>
            <p:ph type="sldNum" sz="quarter" idx="12"/>
          </p:nvPr>
        </p:nvSpPr>
        <p:spPr/>
        <p:txBody>
          <a:bodyPr/>
          <a:lstStyle/>
          <a:p>
            <a:r>
              <a:rPr lang="fi-FI"/>
              <a:t>SIVU </a:t>
            </a:r>
            <a:fld id="{395C3D94-F3B0-4BF8-973B-87B4959310A4}" type="slidenum">
              <a:rPr lang="fi-FI" smtClean="0"/>
              <a:pPr/>
              <a:t>25</a:t>
            </a:fld>
            <a:endParaRPr lang="fi-FI" dirty="0"/>
          </a:p>
        </p:txBody>
      </p:sp>
    </p:spTree>
    <p:extLst>
      <p:ext uri="{BB962C8B-B14F-4D97-AF65-F5344CB8AC3E}">
        <p14:creationId xmlns:p14="http://schemas.microsoft.com/office/powerpoint/2010/main" val="29577288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42FB967-05F9-0408-CFD2-E752404AC172}"/>
              </a:ext>
            </a:extLst>
          </p:cNvPr>
          <p:cNvSpPr>
            <a:spLocks noGrp="1"/>
          </p:cNvSpPr>
          <p:nvPr>
            <p:ph type="title"/>
          </p:nvPr>
        </p:nvSpPr>
        <p:spPr/>
        <p:txBody>
          <a:bodyPr>
            <a:normAutofit fontScale="90000"/>
          </a:bodyPr>
          <a:lstStyle/>
          <a:p>
            <a:r>
              <a:rPr lang="fi-FI" dirty="0"/>
              <a:t>Lunastuspäätös / rakennettu rantarakennuspaikka</a:t>
            </a:r>
          </a:p>
        </p:txBody>
      </p:sp>
      <p:sp>
        <p:nvSpPr>
          <p:cNvPr id="3" name="Sisällön paikkamerkki 2">
            <a:extLst>
              <a:ext uri="{FF2B5EF4-FFF2-40B4-BE49-F238E27FC236}">
                <a16:creationId xmlns:a16="http://schemas.microsoft.com/office/drawing/2014/main" id="{18922D71-7474-A5BE-D364-C70BEB9BA4E4}"/>
              </a:ext>
            </a:extLst>
          </p:cNvPr>
          <p:cNvSpPr>
            <a:spLocks noGrp="1"/>
          </p:cNvSpPr>
          <p:nvPr>
            <p:ph idx="1"/>
          </p:nvPr>
        </p:nvSpPr>
        <p:spPr/>
        <p:txBody>
          <a:bodyPr/>
          <a:lstStyle/>
          <a:p>
            <a:pPr marL="342900" indent="-342900">
              <a:buFont typeface="Arial" panose="020B0604020202020204" pitchFamily="34" charset="0"/>
              <a:buChar char="•"/>
            </a:pPr>
            <a:r>
              <a:rPr lang="fi-FI" dirty="0"/>
              <a:t>Maisemahaitan arviointia varten on tutkittu rakennettujen rantarakennuspaikkojen hintoja alueella.</a:t>
            </a:r>
          </a:p>
          <a:p>
            <a:pPr marL="342900" indent="-342900">
              <a:buFont typeface="Arial" panose="020B0604020202020204" pitchFamily="34" charset="0"/>
              <a:buChar char="•"/>
            </a:pPr>
            <a:r>
              <a:rPr lang="fi-FI" dirty="0"/>
              <a:t>1/2013-8/2019 välillä on Oulujoen varressa (Utajärvi ja Vaala) tehty 20 kauppaa:</a:t>
            </a:r>
          </a:p>
          <a:p>
            <a:pPr marL="800100" lvl="1" indent="-342900">
              <a:buFont typeface="Arial" panose="020B0604020202020204" pitchFamily="34" charset="0"/>
              <a:buChar char="•"/>
            </a:pPr>
            <a:r>
              <a:rPr lang="fi-FI" dirty="0"/>
              <a:t>Keskiarvo 64 000 €, mediaani 50 000 €, minimi 4500 €, maksimi 176 000 €, keskihajonta 52 000 €</a:t>
            </a:r>
          </a:p>
          <a:p>
            <a:pPr marL="342900" indent="-342900">
              <a:buFont typeface="Arial" panose="020B0604020202020204" pitchFamily="34" charset="0"/>
              <a:buChar char="•"/>
            </a:pPr>
            <a:r>
              <a:rPr lang="fi-FI" dirty="0"/>
              <a:t>Rakennetun rakennuspaikan kokonaisarvo perustuu paljolti päärakennuksen laatuun, kuntoon ja ikään. Maapohjan arvo myös jokseenkin vaikuttaa rantarakennuspaikan arvoon.</a:t>
            </a:r>
          </a:p>
        </p:txBody>
      </p:sp>
      <p:sp>
        <p:nvSpPr>
          <p:cNvPr id="4" name="Päivämäärän paikkamerkki 3">
            <a:extLst>
              <a:ext uri="{FF2B5EF4-FFF2-40B4-BE49-F238E27FC236}">
                <a16:creationId xmlns:a16="http://schemas.microsoft.com/office/drawing/2014/main" id="{A8D7F49F-F935-7C63-F869-7DD241EA84CD}"/>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A353F809-5BDA-BD92-0C2A-5C6487D60493}"/>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71141494-C3C1-0364-A798-BC2AD2BE9AC7}"/>
              </a:ext>
            </a:extLst>
          </p:cNvPr>
          <p:cNvSpPr>
            <a:spLocks noGrp="1"/>
          </p:cNvSpPr>
          <p:nvPr>
            <p:ph type="sldNum" sz="quarter" idx="12"/>
          </p:nvPr>
        </p:nvSpPr>
        <p:spPr/>
        <p:txBody>
          <a:bodyPr/>
          <a:lstStyle/>
          <a:p>
            <a:r>
              <a:rPr lang="fi-FI"/>
              <a:t>SIVU </a:t>
            </a:r>
            <a:fld id="{395C3D94-F3B0-4BF8-973B-87B4959310A4}" type="slidenum">
              <a:rPr lang="fi-FI" smtClean="0"/>
              <a:pPr/>
              <a:t>26</a:t>
            </a:fld>
            <a:endParaRPr lang="fi-FI" dirty="0"/>
          </a:p>
        </p:txBody>
      </p:sp>
    </p:spTree>
    <p:extLst>
      <p:ext uri="{BB962C8B-B14F-4D97-AF65-F5344CB8AC3E}">
        <p14:creationId xmlns:p14="http://schemas.microsoft.com/office/powerpoint/2010/main" val="20342463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FC11A7-2470-FAF6-240C-4245FEB5D2EA}"/>
              </a:ext>
            </a:extLst>
          </p:cNvPr>
          <p:cNvSpPr>
            <a:spLocks noGrp="1"/>
          </p:cNvSpPr>
          <p:nvPr>
            <p:ph type="title"/>
          </p:nvPr>
        </p:nvSpPr>
        <p:spPr>
          <a:xfrm>
            <a:off x="838199" y="-123367"/>
            <a:ext cx="10515600" cy="1325563"/>
          </a:xfrm>
        </p:spPr>
        <p:txBody>
          <a:bodyPr/>
          <a:lstStyle/>
          <a:p>
            <a:r>
              <a:rPr lang="fi-FI" dirty="0"/>
              <a:t>Lunastuspäätös / maisemahaitta</a:t>
            </a:r>
          </a:p>
        </p:txBody>
      </p:sp>
      <p:sp>
        <p:nvSpPr>
          <p:cNvPr id="3" name="Sisällön paikkamerkki 2">
            <a:extLst>
              <a:ext uri="{FF2B5EF4-FFF2-40B4-BE49-F238E27FC236}">
                <a16:creationId xmlns:a16="http://schemas.microsoft.com/office/drawing/2014/main" id="{40D76969-16FE-742F-EBC6-9ABC10C14B76}"/>
              </a:ext>
            </a:extLst>
          </p:cNvPr>
          <p:cNvSpPr>
            <a:spLocks noGrp="1"/>
          </p:cNvSpPr>
          <p:nvPr>
            <p:ph idx="1"/>
          </p:nvPr>
        </p:nvSpPr>
        <p:spPr>
          <a:xfrm>
            <a:off x="838199" y="919253"/>
            <a:ext cx="10515600" cy="4299349"/>
          </a:xfrm>
        </p:spPr>
        <p:txBody>
          <a:bodyPr/>
          <a:lstStyle/>
          <a:p>
            <a:pPr marL="342900" indent="-342900">
              <a:buFont typeface="Arial" panose="020B0604020202020204" pitchFamily="34" charset="0"/>
              <a:buChar char="•"/>
            </a:pPr>
            <a:r>
              <a:rPr lang="fi-FI" sz="1800" dirty="0"/>
              <a:t>Maisemahaitan arviointi perustuu kiinteistön arvon alentumiseen</a:t>
            </a:r>
          </a:p>
          <a:p>
            <a:pPr marL="800100" lvl="1" indent="-342900">
              <a:buFont typeface="Arial" panose="020B0604020202020204" pitchFamily="34" charset="0"/>
              <a:buChar char="•"/>
            </a:pPr>
            <a:r>
              <a:rPr lang="fi-FI" sz="1600" dirty="0"/>
              <a:t>Korvattavana ei voi olla subjektiivinen mielipaha, ainoastaan objektiivisesti arvioitavissa oleva taloudellinen menetys</a:t>
            </a:r>
          </a:p>
          <a:p>
            <a:pPr marL="800100" lvl="1" indent="-342900">
              <a:buFont typeface="Arial" panose="020B0604020202020204" pitchFamily="34" charset="0"/>
              <a:buChar char="•"/>
            </a:pPr>
            <a:r>
              <a:rPr lang="fi-FI" sz="1600" dirty="0"/>
              <a:t>Korvaus määritetään vertailemalla nykytilannetta ja ennen lunastusta olevaa tilannetta</a:t>
            </a:r>
          </a:p>
          <a:p>
            <a:pPr marL="800100" lvl="1" indent="-342900">
              <a:buFont typeface="Arial" panose="020B0604020202020204" pitchFamily="34" charset="0"/>
              <a:buChar char="•"/>
            </a:pPr>
            <a:r>
              <a:rPr lang="fi-FI" sz="1600" dirty="0" err="1"/>
              <a:t>Immissiohaitat</a:t>
            </a:r>
            <a:r>
              <a:rPr lang="fi-FI" sz="1600" dirty="0"/>
              <a:t> ml. maisemanmuutos tarkastellaan kokonaisuutena</a:t>
            </a:r>
          </a:p>
          <a:p>
            <a:pPr marL="342900" indent="-342900">
              <a:buFont typeface="Arial" panose="020B0604020202020204" pitchFamily="34" charset="0"/>
              <a:buChar char="•"/>
            </a:pPr>
            <a:r>
              <a:rPr lang="fi-FI" sz="1800" dirty="0"/>
              <a:t>Voimalinjojen sähkö- ja magneettikentistä ei tutkimusten mukaan ole terveydellistä haittaa</a:t>
            </a:r>
          </a:p>
          <a:p>
            <a:pPr marL="800100" lvl="1" indent="-342900">
              <a:buFont typeface="Arial" panose="020B0604020202020204" pitchFamily="34" charset="0"/>
              <a:buChar char="•"/>
            </a:pPr>
            <a:r>
              <a:rPr lang="fi-FI" sz="1600" dirty="0"/>
              <a:t>Psyykkinen </a:t>
            </a:r>
            <a:r>
              <a:rPr lang="fi-FI" sz="1600" dirty="0" err="1"/>
              <a:t>immissio</a:t>
            </a:r>
            <a:r>
              <a:rPr lang="fi-FI" sz="1600" dirty="0"/>
              <a:t> voidaan huomioida kiinteistön arvoa alentavana tekijänä</a:t>
            </a:r>
          </a:p>
          <a:p>
            <a:pPr marL="342900" indent="-342900">
              <a:buFont typeface="Arial" panose="020B0604020202020204" pitchFamily="34" charset="0"/>
              <a:buChar char="•"/>
            </a:pPr>
            <a:r>
              <a:rPr lang="fi-FI" sz="1800" dirty="0"/>
              <a:t>Voimansiirtolinjan maisemahaittaa ja muuta </a:t>
            </a:r>
            <a:r>
              <a:rPr lang="fi-FI" sz="1800" dirty="0" err="1"/>
              <a:t>immissiota</a:t>
            </a:r>
            <a:r>
              <a:rPr lang="fi-FI" sz="1800" dirty="0"/>
              <a:t> ohjaa KKO 1999:61:</a:t>
            </a:r>
          </a:p>
          <a:p>
            <a:pPr marL="800100" lvl="1" indent="-342900">
              <a:buFont typeface="Arial" panose="020B0604020202020204" pitchFamily="34" charset="0"/>
              <a:buChar char="•"/>
            </a:pPr>
            <a:r>
              <a:rPr lang="fi-FI" sz="1600" dirty="0"/>
              <a:t>Maisemanmuutoksessa on kiinnitettävä huomiota erityisesti pylväiden ja johtimien etäisyyteen, pylväiden kokoon, sijaintiin ja näkyvyyteen pihalle ja rakennuksiin sekä suojakasvillisuuden asema ja kiinteistön kokonaisarvo</a:t>
            </a:r>
          </a:p>
          <a:p>
            <a:pPr marL="342900" indent="-342900">
              <a:buFont typeface="Arial" panose="020B0604020202020204" pitchFamily="34" charset="0"/>
              <a:buChar char="•"/>
            </a:pPr>
            <a:r>
              <a:rPr lang="fi-FI" sz="1800" dirty="0"/>
              <a:t>Maisemahaitasta on tehty kattava julkaisu nro 99: Maisemahaitoista ja niiden käsittelystä maanmittaustoimituksissa sekä muita tutkimuksia</a:t>
            </a:r>
          </a:p>
          <a:p>
            <a:pPr marL="342900" indent="-342900">
              <a:buFont typeface="Arial" panose="020B0604020202020204" pitchFamily="34" charset="0"/>
              <a:buChar char="•"/>
            </a:pPr>
            <a:r>
              <a:rPr lang="fi-FI" sz="1800" dirty="0"/>
              <a:t>Korvauskäytännön perusteella vain lähimaiseman muutokset voivat olla korvattavia, lähimaisema ylettyy n. 200 metrin päähän</a:t>
            </a:r>
          </a:p>
          <a:p>
            <a:pPr marL="800100" lvl="1" indent="-342900">
              <a:buFont typeface="Arial" panose="020B0604020202020204" pitchFamily="34" charset="0"/>
              <a:buChar char="•"/>
            </a:pPr>
            <a:r>
              <a:rPr lang="fi-FI" sz="1600" dirty="0"/>
              <a:t>Kaukomaisema katsotaan ylettyvän suojatun etupiirin ulkopuolelle eikä tämän osalta määrätä korvauksia</a:t>
            </a:r>
          </a:p>
        </p:txBody>
      </p:sp>
      <p:sp>
        <p:nvSpPr>
          <p:cNvPr id="4" name="Päivämäärän paikkamerkki 3">
            <a:extLst>
              <a:ext uri="{FF2B5EF4-FFF2-40B4-BE49-F238E27FC236}">
                <a16:creationId xmlns:a16="http://schemas.microsoft.com/office/drawing/2014/main" id="{E882FB80-7F8A-4D38-9131-96E204FCBEB6}"/>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B121045F-497B-2F70-BE9A-5A94A447FB8B}"/>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6B78B320-2BEA-24F4-918D-D59B8FD74FEA}"/>
              </a:ext>
            </a:extLst>
          </p:cNvPr>
          <p:cNvSpPr>
            <a:spLocks noGrp="1"/>
          </p:cNvSpPr>
          <p:nvPr>
            <p:ph type="sldNum" sz="quarter" idx="12"/>
          </p:nvPr>
        </p:nvSpPr>
        <p:spPr/>
        <p:txBody>
          <a:bodyPr/>
          <a:lstStyle/>
          <a:p>
            <a:r>
              <a:rPr lang="fi-FI"/>
              <a:t>SIVU </a:t>
            </a:r>
            <a:fld id="{395C3D94-F3B0-4BF8-973B-87B4959310A4}" type="slidenum">
              <a:rPr lang="fi-FI" smtClean="0"/>
              <a:pPr/>
              <a:t>27</a:t>
            </a:fld>
            <a:endParaRPr lang="fi-FI" dirty="0"/>
          </a:p>
        </p:txBody>
      </p:sp>
    </p:spTree>
    <p:extLst>
      <p:ext uri="{BB962C8B-B14F-4D97-AF65-F5344CB8AC3E}">
        <p14:creationId xmlns:p14="http://schemas.microsoft.com/office/powerpoint/2010/main" val="34615635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FC11A7-2470-FAF6-240C-4245FEB5D2EA}"/>
              </a:ext>
            </a:extLst>
          </p:cNvPr>
          <p:cNvSpPr>
            <a:spLocks noGrp="1"/>
          </p:cNvSpPr>
          <p:nvPr>
            <p:ph type="title"/>
          </p:nvPr>
        </p:nvSpPr>
        <p:spPr>
          <a:xfrm>
            <a:off x="838199" y="156215"/>
            <a:ext cx="10515600" cy="1325563"/>
          </a:xfrm>
        </p:spPr>
        <p:txBody>
          <a:bodyPr>
            <a:normAutofit fontScale="90000"/>
          </a:bodyPr>
          <a:lstStyle/>
          <a:p>
            <a:r>
              <a:rPr lang="fi-FI" dirty="0"/>
              <a:t>Lunastuspäätös / maisemahaitta jatkuu</a:t>
            </a:r>
          </a:p>
        </p:txBody>
      </p:sp>
      <p:sp>
        <p:nvSpPr>
          <p:cNvPr id="3" name="Sisällön paikkamerkki 2">
            <a:extLst>
              <a:ext uri="{FF2B5EF4-FFF2-40B4-BE49-F238E27FC236}">
                <a16:creationId xmlns:a16="http://schemas.microsoft.com/office/drawing/2014/main" id="{40D76969-16FE-742F-EBC6-9ABC10C14B76}"/>
              </a:ext>
            </a:extLst>
          </p:cNvPr>
          <p:cNvSpPr>
            <a:spLocks noGrp="1"/>
          </p:cNvSpPr>
          <p:nvPr>
            <p:ph idx="1"/>
          </p:nvPr>
        </p:nvSpPr>
        <p:spPr>
          <a:xfrm>
            <a:off x="838199" y="1437999"/>
            <a:ext cx="10515600" cy="4299349"/>
          </a:xfrm>
        </p:spPr>
        <p:txBody>
          <a:bodyPr/>
          <a:lstStyle/>
          <a:p>
            <a:pPr marL="342900" indent="-342900">
              <a:buFont typeface="Arial" panose="020B0604020202020204" pitchFamily="34" charset="0"/>
              <a:buChar char="•"/>
            </a:pPr>
            <a:r>
              <a:rPr lang="fi-FI" sz="2000" dirty="0"/>
              <a:t>Maiseman arviointi on aina tapauskohtaista ja kokonaisvaltaista, eikä etäisyys yksiselitteisesti kerro maisemavaikutusta</a:t>
            </a:r>
          </a:p>
          <a:p>
            <a:pPr marL="342900" indent="-342900">
              <a:buFont typeface="Arial" panose="020B0604020202020204" pitchFamily="34" charset="0"/>
              <a:buChar char="•"/>
            </a:pPr>
            <a:r>
              <a:rPr lang="fi-FI" sz="2000" dirty="0"/>
              <a:t>Maisemahaitan ja muiden </a:t>
            </a:r>
            <a:r>
              <a:rPr lang="fi-FI" sz="2000" dirty="0" err="1"/>
              <a:t>immissiovaikutusten</a:t>
            </a:r>
            <a:r>
              <a:rPr lang="fi-FI" sz="2000" dirty="0"/>
              <a:t> arviointi tehdään viime kädessä lunastustoimikunnan kokonaisvaltaisella havainnoinnilla, harkinnalla ja ammattitaidolla perustuen edellä selostettuihin oikeustapauksiin ja tutkimuksiin</a:t>
            </a:r>
          </a:p>
          <a:p>
            <a:pPr marL="342900" indent="-342900">
              <a:buFont typeface="Arial" panose="020B0604020202020204" pitchFamily="34" charset="0"/>
              <a:buChar char="•"/>
            </a:pPr>
            <a:r>
              <a:rPr lang="fi-FI" sz="2000" dirty="0"/>
              <a:t>Maisemahaittaa varten rakennuspaikan kokonaisarvon määrittäminen on tarpeen ainoastaan likimääräisesti</a:t>
            </a:r>
          </a:p>
          <a:p>
            <a:pPr marL="800100" lvl="1" indent="-342900">
              <a:buFont typeface="Arial" panose="020B0604020202020204" pitchFamily="34" charset="0"/>
              <a:buChar char="•"/>
            </a:pPr>
            <a:r>
              <a:rPr lang="fi-FI" sz="1800" dirty="0"/>
              <a:t>Kokonaisarvossa sovelletaan 50 000 € vaihteluväliä (50 000 – 100 000 – 150 000)</a:t>
            </a:r>
          </a:p>
          <a:p>
            <a:pPr marL="342900" indent="-342900">
              <a:buFont typeface="Arial" panose="020B0604020202020204" pitchFamily="34" charset="0"/>
              <a:buChar char="•"/>
            </a:pPr>
            <a:r>
              <a:rPr lang="fi-FI" sz="2000" dirty="0"/>
              <a:t>Maisemahaittakorvaus suhteutetaan rakennuspaikan kokonaisarvoon, kuitenkin varsinainen korvauspäätös määrätään absoluuttisena arvona. </a:t>
            </a:r>
          </a:p>
          <a:p>
            <a:pPr marL="800100" lvl="1" indent="-342900">
              <a:buFont typeface="Arial" panose="020B0604020202020204" pitchFamily="34" charset="0"/>
              <a:buChar char="•"/>
            </a:pPr>
            <a:r>
              <a:rPr lang="fi-FI" sz="1800" dirty="0"/>
              <a:t>Korvauksessa sovelletaan 500 € vaihteluväliä (500 – 1000 – 1500)</a:t>
            </a:r>
          </a:p>
        </p:txBody>
      </p:sp>
      <p:sp>
        <p:nvSpPr>
          <p:cNvPr id="4" name="Päivämäärän paikkamerkki 3">
            <a:extLst>
              <a:ext uri="{FF2B5EF4-FFF2-40B4-BE49-F238E27FC236}">
                <a16:creationId xmlns:a16="http://schemas.microsoft.com/office/drawing/2014/main" id="{E882FB80-7F8A-4D38-9131-96E204FCBEB6}"/>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B121045F-497B-2F70-BE9A-5A94A447FB8B}"/>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6B78B320-2BEA-24F4-918D-D59B8FD74FEA}"/>
              </a:ext>
            </a:extLst>
          </p:cNvPr>
          <p:cNvSpPr>
            <a:spLocks noGrp="1"/>
          </p:cNvSpPr>
          <p:nvPr>
            <p:ph type="sldNum" sz="quarter" idx="12"/>
          </p:nvPr>
        </p:nvSpPr>
        <p:spPr/>
        <p:txBody>
          <a:bodyPr/>
          <a:lstStyle/>
          <a:p>
            <a:r>
              <a:rPr lang="fi-FI"/>
              <a:t>SIVU </a:t>
            </a:r>
            <a:fld id="{395C3D94-F3B0-4BF8-973B-87B4959310A4}" type="slidenum">
              <a:rPr lang="fi-FI" smtClean="0"/>
              <a:pPr/>
              <a:t>28</a:t>
            </a:fld>
            <a:endParaRPr lang="fi-FI" dirty="0"/>
          </a:p>
        </p:txBody>
      </p:sp>
    </p:spTree>
    <p:extLst>
      <p:ext uri="{BB962C8B-B14F-4D97-AF65-F5344CB8AC3E}">
        <p14:creationId xmlns:p14="http://schemas.microsoft.com/office/powerpoint/2010/main" val="35454118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C68AAC-E24A-FF6F-F320-644C739B8AA5}"/>
              </a:ext>
            </a:extLst>
          </p:cNvPr>
          <p:cNvSpPr>
            <a:spLocks noGrp="1"/>
          </p:cNvSpPr>
          <p:nvPr>
            <p:ph type="title"/>
          </p:nvPr>
        </p:nvSpPr>
        <p:spPr>
          <a:xfrm>
            <a:off x="838199" y="462357"/>
            <a:ext cx="10918371" cy="1325563"/>
          </a:xfrm>
        </p:spPr>
        <p:txBody>
          <a:bodyPr>
            <a:normAutofit fontScale="90000"/>
          </a:bodyPr>
          <a:lstStyle/>
          <a:p>
            <a:r>
              <a:rPr lang="fi-FI" dirty="0"/>
              <a:t>Lunastuspäätös / muut kohteenkorvaukset</a:t>
            </a:r>
          </a:p>
        </p:txBody>
      </p:sp>
      <p:sp>
        <p:nvSpPr>
          <p:cNvPr id="3" name="Sisällön paikkamerkki 2">
            <a:extLst>
              <a:ext uri="{FF2B5EF4-FFF2-40B4-BE49-F238E27FC236}">
                <a16:creationId xmlns:a16="http://schemas.microsoft.com/office/drawing/2014/main" id="{F30247DD-934B-4E1F-0B03-FD44EC1DA680}"/>
              </a:ext>
            </a:extLst>
          </p:cNvPr>
          <p:cNvSpPr>
            <a:spLocks noGrp="1"/>
          </p:cNvSpPr>
          <p:nvPr>
            <p:ph idx="1"/>
          </p:nvPr>
        </p:nvSpPr>
        <p:spPr>
          <a:xfrm>
            <a:off x="766482" y="1453199"/>
            <a:ext cx="10515600" cy="4299349"/>
          </a:xfrm>
        </p:spPr>
        <p:txBody>
          <a:bodyPr/>
          <a:lstStyle/>
          <a:p>
            <a:pPr marL="342900" indent="-342900">
              <a:buFont typeface="Arial" panose="020B0604020202020204" pitchFamily="34" charset="0"/>
              <a:buChar char="•"/>
            </a:pPr>
            <a:r>
              <a:rPr lang="fi-FI" dirty="0"/>
              <a:t>Rakennusmaan korvaukset on käsitelty tapauskohtaisesti</a:t>
            </a:r>
          </a:p>
          <a:p>
            <a:pPr marL="342900" indent="-342900">
              <a:buFont typeface="Arial" panose="020B0604020202020204" pitchFamily="34" charset="0"/>
              <a:buChar char="•"/>
            </a:pPr>
            <a:r>
              <a:rPr lang="fi-FI" dirty="0"/>
              <a:t>Ennestään rasitetut alueet kuten yksityistiet sekä valtaojat lunastetaan korvauksetta</a:t>
            </a:r>
          </a:p>
          <a:p>
            <a:pPr marL="342900" indent="-342900">
              <a:buFont typeface="Arial" panose="020B0604020202020204" pitchFamily="34" charset="0"/>
              <a:buChar char="•"/>
            </a:pPr>
            <a:r>
              <a:rPr lang="fi-FI" dirty="0"/>
              <a:t>Rasittamattomat tiet korvataan viereisen maankäytön mukaisesti</a:t>
            </a:r>
          </a:p>
          <a:p>
            <a:pPr marL="342900" indent="-342900">
              <a:buFont typeface="Arial" panose="020B0604020202020204" pitchFamily="34" charset="0"/>
              <a:buChar char="•"/>
            </a:pPr>
            <a:r>
              <a:rPr lang="fi-FI" dirty="0"/>
              <a:t>Vesialueiden käyttö ei muutu lunastuksen seurauksena ja vesialueet lunastetaan korvauksetta</a:t>
            </a:r>
          </a:p>
          <a:p>
            <a:pPr marL="342900" indent="-342900">
              <a:buFont typeface="Arial" panose="020B0604020202020204" pitchFamily="34" charset="0"/>
              <a:buChar char="•"/>
            </a:pPr>
            <a:r>
              <a:rPr lang="fi-FI" dirty="0"/>
              <a:t>Entisen johtoalueen osalta määrätään korvauksia vain, jos rajoitukset lisääntyvät (ent. reunavyöhyke johtoaukeaksi tai rakennuskieltoalue laajenee)</a:t>
            </a:r>
          </a:p>
          <a:p>
            <a:pPr marL="800100" lvl="1" indent="-342900">
              <a:buFont typeface="Arial" panose="020B0604020202020204" pitchFamily="34" charset="0"/>
              <a:buChar char="•"/>
            </a:pPr>
            <a:r>
              <a:rPr lang="fi-FI" dirty="0"/>
              <a:t>Metsämaan osalta entisestä reunavyöhykkeestä aikaisemmin määrättyjä korvauksia ei tutkita ja ko. alueista määrätään korvaus kuten rasittamattomista alueista</a:t>
            </a:r>
          </a:p>
        </p:txBody>
      </p:sp>
      <p:sp>
        <p:nvSpPr>
          <p:cNvPr id="4" name="Päivämäärän paikkamerkki 3">
            <a:extLst>
              <a:ext uri="{FF2B5EF4-FFF2-40B4-BE49-F238E27FC236}">
                <a16:creationId xmlns:a16="http://schemas.microsoft.com/office/drawing/2014/main" id="{4C7044ED-47C4-CD07-E8F7-7F9A8383A7B3}"/>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3F0109EC-C419-4C85-DC7C-B311BB69E218}"/>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91E92A79-AE62-856B-E09D-C0E8FCAAEACE}"/>
              </a:ext>
            </a:extLst>
          </p:cNvPr>
          <p:cNvSpPr>
            <a:spLocks noGrp="1"/>
          </p:cNvSpPr>
          <p:nvPr>
            <p:ph type="sldNum" sz="quarter" idx="12"/>
          </p:nvPr>
        </p:nvSpPr>
        <p:spPr/>
        <p:txBody>
          <a:bodyPr/>
          <a:lstStyle/>
          <a:p>
            <a:r>
              <a:rPr lang="fi-FI"/>
              <a:t>SIVU </a:t>
            </a:r>
            <a:fld id="{395C3D94-F3B0-4BF8-973B-87B4959310A4}" type="slidenum">
              <a:rPr lang="fi-FI" smtClean="0"/>
              <a:pPr/>
              <a:t>29</a:t>
            </a:fld>
            <a:endParaRPr lang="fi-FI" dirty="0"/>
          </a:p>
        </p:txBody>
      </p:sp>
    </p:spTree>
    <p:extLst>
      <p:ext uri="{BB962C8B-B14F-4D97-AF65-F5344CB8AC3E}">
        <p14:creationId xmlns:p14="http://schemas.microsoft.com/office/powerpoint/2010/main" val="1895025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AD86575-82BD-EA1C-1DDF-9B63D7D735EC}"/>
              </a:ext>
            </a:extLst>
          </p:cNvPr>
          <p:cNvSpPr>
            <a:spLocks noGrp="1"/>
          </p:cNvSpPr>
          <p:nvPr>
            <p:ph type="title"/>
          </p:nvPr>
        </p:nvSpPr>
        <p:spPr/>
        <p:txBody>
          <a:bodyPr/>
          <a:lstStyle/>
          <a:p>
            <a:r>
              <a:rPr lang="fi-FI" dirty="0"/>
              <a:t>Lunastusluvan lainvoimaisuus</a:t>
            </a:r>
          </a:p>
        </p:txBody>
      </p:sp>
      <p:sp>
        <p:nvSpPr>
          <p:cNvPr id="3" name="Sisällön paikkamerkki 2">
            <a:extLst>
              <a:ext uri="{FF2B5EF4-FFF2-40B4-BE49-F238E27FC236}">
                <a16:creationId xmlns:a16="http://schemas.microsoft.com/office/drawing/2014/main" id="{52721420-0B61-141D-3381-61F516DDC436}"/>
              </a:ext>
            </a:extLst>
          </p:cNvPr>
          <p:cNvSpPr>
            <a:spLocks noGrp="1"/>
          </p:cNvSpPr>
          <p:nvPr>
            <p:ph idx="1"/>
          </p:nvPr>
        </p:nvSpPr>
        <p:spPr/>
        <p:txBody>
          <a:bodyPr/>
          <a:lstStyle/>
          <a:p>
            <a:pPr marL="342900" indent="-342900">
              <a:buFont typeface="Arial" panose="020B0604020202020204" pitchFamily="34" charset="0"/>
              <a:buChar char="•"/>
            </a:pPr>
            <a:r>
              <a:rPr lang="fi-FI" dirty="0"/>
              <a:t>Loppukokousta ei saa pitää, ennen kuin lunastuslupa on saanut lainvoiman.</a:t>
            </a:r>
          </a:p>
          <a:p>
            <a:pPr marL="342900" indent="-342900">
              <a:buFont typeface="Arial" panose="020B0604020202020204" pitchFamily="34" charset="0"/>
              <a:buChar char="•"/>
            </a:pPr>
            <a:r>
              <a:rPr lang="fi-FI" dirty="0"/>
              <a:t>Korkeimman hallinto-oikeuden 5.2.2024 lähetetyn sähköpostin mukaan lunastusluvasta ei ole tähän mennessä valitettu</a:t>
            </a:r>
          </a:p>
        </p:txBody>
      </p:sp>
      <p:sp>
        <p:nvSpPr>
          <p:cNvPr id="4" name="Päivämäärän paikkamerkki 3">
            <a:extLst>
              <a:ext uri="{FF2B5EF4-FFF2-40B4-BE49-F238E27FC236}">
                <a16:creationId xmlns:a16="http://schemas.microsoft.com/office/drawing/2014/main" id="{FBBE872B-2DC7-A897-7C8B-60F5E44CF2A1}"/>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5C919E6D-388C-3941-AA66-416EA03B4C6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E7C6E35C-9A21-245E-B2A5-B800631E690B}"/>
              </a:ext>
            </a:extLst>
          </p:cNvPr>
          <p:cNvSpPr>
            <a:spLocks noGrp="1"/>
          </p:cNvSpPr>
          <p:nvPr>
            <p:ph type="sldNum" sz="quarter" idx="12"/>
          </p:nvPr>
        </p:nvSpPr>
        <p:spPr/>
        <p:txBody>
          <a:bodyPr/>
          <a:lstStyle/>
          <a:p>
            <a:r>
              <a:rPr lang="fi-FI"/>
              <a:t>SIVU </a:t>
            </a:r>
            <a:fld id="{395C3D94-F3B0-4BF8-973B-87B4959310A4}" type="slidenum">
              <a:rPr lang="fi-FI" smtClean="0"/>
              <a:pPr/>
              <a:t>3</a:t>
            </a:fld>
            <a:endParaRPr lang="fi-FI" dirty="0"/>
          </a:p>
        </p:txBody>
      </p:sp>
    </p:spTree>
    <p:extLst>
      <p:ext uri="{BB962C8B-B14F-4D97-AF65-F5344CB8AC3E}">
        <p14:creationId xmlns:p14="http://schemas.microsoft.com/office/powerpoint/2010/main" val="8177320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B360FC6-F6CF-4A6E-C3A7-C0E2917C6877}"/>
              </a:ext>
            </a:extLst>
          </p:cNvPr>
          <p:cNvSpPr>
            <a:spLocks noGrp="1"/>
          </p:cNvSpPr>
          <p:nvPr>
            <p:ph type="title"/>
          </p:nvPr>
        </p:nvSpPr>
        <p:spPr/>
        <p:txBody>
          <a:bodyPr/>
          <a:lstStyle/>
          <a:p>
            <a:r>
              <a:rPr lang="fi-FI" dirty="0"/>
              <a:t>Lunastuspäätös / edunvalvontakulut</a:t>
            </a:r>
          </a:p>
        </p:txBody>
      </p:sp>
      <p:sp>
        <p:nvSpPr>
          <p:cNvPr id="3" name="Sisällön paikkamerkki 2">
            <a:extLst>
              <a:ext uri="{FF2B5EF4-FFF2-40B4-BE49-F238E27FC236}">
                <a16:creationId xmlns:a16="http://schemas.microsoft.com/office/drawing/2014/main" id="{11268216-77C5-418D-C160-5299A792C8AD}"/>
              </a:ext>
            </a:extLst>
          </p:cNvPr>
          <p:cNvSpPr>
            <a:spLocks noGrp="1"/>
          </p:cNvSpPr>
          <p:nvPr>
            <p:ph idx="1"/>
          </p:nvPr>
        </p:nvSpPr>
        <p:spPr/>
        <p:txBody>
          <a:bodyPr/>
          <a:lstStyle/>
          <a:p>
            <a:pPr marL="342900" indent="-342900">
              <a:buFont typeface="Arial" panose="020B0604020202020204" pitchFamily="34" charset="0"/>
              <a:buChar char="•"/>
            </a:pPr>
            <a:r>
              <a:rPr lang="fi-FI" dirty="0"/>
              <a:t>Lunastajan vastineen mukaisesti kaikille kokouksiin ja maastokatselmuksiin osallistuneille korvataan ilman vaatimusta 50 €/tilaisuus/tilakokonaisuus. </a:t>
            </a:r>
          </a:p>
          <a:p>
            <a:pPr marL="342900" indent="-342900">
              <a:buFont typeface="Arial" panose="020B0604020202020204" pitchFamily="34" charset="0"/>
              <a:buChar char="•"/>
            </a:pPr>
            <a:r>
              <a:rPr lang="fi-FI" dirty="0"/>
              <a:t>Tästä poikkeavat suuremmat edunvalvontakuluvaatimukset on käsitelty tapauskohtaisesti</a:t>
            </a:r>
          </a:p>
        </p:txBody>
      </p:sp>
      <p:sp>
        <p:nvSpPr>
          <p:cNvPr id="4" name="Päivämäärän paikkamerkki 3">
            <a:extLst>
              <a:ext uri="{FF2B5EF4-FFF2-40B4-BE49-F238E27FC236}">
                <a16:creationId xmlns:a16="http://schemas.microsoft.com/office/drawing/2014/main" id="{566EE4B9-3673-DFD0-B358-09232B855AFE}"/>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29F0E683-6E2C-8377-6217-51495970A0B9}"/>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C3C38695-5FFA-C55D-6944-4857BDFABD92}"/>
              </a:ext>
            </a:extLst>
          </p:cNvPr>
          <p:cNvSpPr>
            <a:spLocks noGrp="1"/>
          </p:cNvSpPr>
          <p:nvPr>
            <p:ph type="sldNum" sz="quarter" idx="12"/>
          </p:nvPr>
        </p:nvSpPr>
        <p:spPr/>
        <p:txBody>
          <a:bodyPr/>
          <a:lstStyle/>
          <a:p>
            <a:r>
              <a:rPr lang="fi-FI"/>
              <a:t>SIVU </a:t>
            </a:r>
            <a:fld id="{395C3D94-F3B0-4BF8-973B-87B4959310A4}" type="slidenum">
              <a:rPr lang="fi-FI" smtClean="0"/>
              <a:pPr/>
              <a:t>30</a:t>
            </a:fld>
            <a:endParaRPr lang="fi-FI" dirty="0"/>
          </a:p>
        </p:txBody>
      </p:sp>
    </p:spTree>
    <p:extLst>
      <p:ext uri="{BB962C8B-B14F-4D97-AF65-F5344CB8AC3E}">
        <p14:creationId xmlns:p14="http://schemas.microsoft.com/office/powerpoint/2010/main" val="21371834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939F564-EF4A-BE3F-9CB0-FB13B6C569F6}"/>
              </a:ext>
            </a:extLst>
          </p:cNvPr>
          <p:cNvSpPr>
            <a:spLocks noGrp="1"/>
          </p:cNvSpPr>
          <p:nvPr>
            <p:ph type="title"/>
          </p:nvPr>
        </p:nvSpPr>
        <p:spPr/>
        <p:txBody>
          <a:bodyPr>
            <a:normAutofit fontScale="90000"/>
          </a:bodyPr>
          <a:lstStyle/>
          <a:p>
            <a:r>
              <a:rPr lang="fi-FI" dirty="0"/>
              <a:t>Lunastuspäätös / kiinteistökohtaiset päätökset</a:t>
            </a:r>
          </a:p>
        </p:txBody>
      </p:sp>
      <p:sp>
        <p:nvSpPr>
          <p:cNvPr id="3" name="Sisällön paikkamerkki 2">
            <a:extLst>
              <a:ext uri="{FF2B5EF4-FFF2-40B4-BE49-F238E27FC236}">
                <a16:creationId xmlns:a16="http://schemas.microsoft.com/office/drawing/2014/main" id="{9414F613-41DF-ED53-1992-DB9EED8D3E8C}"/>
              </a:ext>
            </a:extLst>
          </p:cNvPr>
          <p:cNvSpPr>
            <a:spLocks noGrp="1"/>
          </p:cNvSpPr>
          <p:nvPr>
            <p:ph idx="1"/>
          </p:nvPr>
        </p:nvSpPr>
        <p:spPr/>
        <p:txBody>
          <a:bodyPr/>
          <a:lstStyle/>
          <a:p>
            <a:pPr marL="342900" indent="-342900">
              <a:buFont typeface="Arial" panose="020B0604020202020204" pitchFamily="34" charset="0"/>
              <a:buChar char="•"/>
            </a:pPr>
            <a:r>
              <a:rPr lang="fi-FI" sz="2000" dirty="0"/>
              <a:t>Kiinteistökohtaiset korvauspäätökset ilmenevät ns. korvausluettelosta (Lunastettava omaisuus ja korvaukset –asiakirja)</a:t>
            </a:r>
          </a:p>
          <a:p>
            <a:pPr marL="342900" indent="-342900">
              <a:buFont typeface="Arial" panose="020B0604020202020204" pitchFamily="34" charset="0"/>
              <a:buChar char="•"/>
            </a:pPr>
            <a:r>
              <a:rPr lang="fi-FI" sz="2000" b="1" dirty="0"/>
              <a:t>Kiinteistökohtaisiin korvauspäätöksiin voi asianosainen tutustua kokouksen päätteeksi toimitusinsinöörin luona</a:t>
            </a:r>
            <a:endParaRPr lang="fi-FI" sz="1600" b="1" dirty="0"/>
          </a:p>
          <a:p>
            <a:pPr marL="342900" indent="-342900">
              <a:buFont typeface="Arial" panose="020B0604020202020204" pitchFamily="34" charset="0"/>
              <a:buChar char="•"/>
            </a:pPr>
            <a:r>
              <a:rPr lang="fi-FI" sz="2000" dirty="0"/>
              <a:t>Lunastuskorvaukset määrätään lähtökohtaisesti maanomistajalle, ellei vuokralainen ole esittänyt asiassa vaatimusta. Vuokralainen ja maanomistaja voivat keskenään sovitella mahdollisesta vuokranalennuksesta, mikäli peltoala on vähentynyt tai vuokralaiseen on kohdistunut haittaa tai vahinkoa lunastuksesta, jota ei ole hänelle erikseen korvattu.</a:t>
            </a:r>
          </a:p>
          <a:p>
            <a:pPr marL="342900" indent="-342900">
              <a:buFont typeface="Arial" panose="020B0604020202020204" pitchFamily="34" charset="0"/>
              <a:buChar char="•"/>
            </a:pPr>
            <a:r>
              <a:rPr lang="fi-FI" sz="2000" dirty="0"/>
              <a:t>Lunastajan tekemät sopimukset lunastuskorvausten päälle maksettavista erityiskorvauksista ovat toimituksen ulkopuolisia korvaussopimuksia eikä niiden osalta anneta toimituksessa määräyksiä. Näihin liittyvät riidat voidaan ratkoa asianomaisessa alioikeudessa.</a:t>
            </a:r>
          </a:p>
        </p:txBody>
      </p:sp>
      <p:sp>
        <p:nvSpPr>
          <p:cNvPr id="4" name="Päivämäärän paikkamerkki 3">
            <a:extLst>
              <a:ext uri="{FF2B5EF4-FFF2-40B4-BE49-F238E27FC236}">
                <a16:creationId xmlns:a16="http://schemas.microsoft.com/office/drawing/2014/main" id="{6A8F396C-C169-A283-A952-DA9ED1043E33}"/>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F8CD9468-A019-DEF6-D3FB-02415480FF9D}"/>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37098C6-6137-F5FF-80B3-08BE09578B2F}"/>
              </a:ext>
            </a:extLst>
          </p:cNvPr>
          <p:cNvSpPr>
            <a:spLocks noGrp="1"/>
          </p:cNvSpPr>
          <p:nvPr>
            <p:ph type="sldNum" sz="quarter" idx="12"/>
          </p:nvPr>
        </p:nvSpPr>
        <p:spPr/>
        <p:txBody>
          <a:bodyPr/>
          <a:lstStyle/>
          <a:p>
            <a:r>
              <a:rPr lang="fi-FI"/>
              <a:t>SIVU </a:t>
            </a:r>
            <a:fld id="{395C3D94-F3B0-4BF8-973B-87B4959310A4}" type="slidenum">
              <a:rPr lang="fi-FI" smtClean="0"/>
              <a:pPr/>
              <a:t>31</a:t>
            </a:fld>
            <a:endParaRPr lang="fi-FI" dirty="0"/>
          </a:p>
        </p:txBody>
      </p:sp>
    </p:spTree>
    <p:extLst>
      <p:ext uri="{BB962C8B-B14F-4D97-AF65-F5344CB8AC3E}">
        <p14:creationId xmlns:p14="http://schemas.microsoft.com/office/powerpoint/2010/main" val="10515855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BA30E4-39C0-1BD4-EC86-B298C6D5F7FF}"/>
              </a:ext>
            </a:extLst>
          </p:cNvPr>
          <p:cNvSpPr>
            <a:spLocks noGrp="1"/>
          </p:cNvSpPr>
          <p:nvPr>
            <p:ph type="title"/>
          </p:nvPr>
        </p:nvSpPr>
        <p:spPr/>
        <p:txBody>
          <a:bodyPr>
            <a:normAutofit fontScale="90000"/>
          </a:bodyPr>
          <a:lstStyle/>
          <a:p>
            <a:r>
              <a:rPr lang="fi-FI" dirty="0"/>
              <a:t>Lunastuspäätös / indeksikorotus ja korko</a:t>
            </a:r>
          </a:p>
        </p:txBody>
      </p:sp>
      <p:sp>
        <p:nvSpPr>
          <p:cNvPr id="3" name="Sisällön paikkamerkki 2">
            <a:extLst>
              <a:ext uri="{FF2B5EF4-FFF2-40B4-BE49-F238E27FC236}">
                <a16:creationId xmlns:a16="http://schemas.microsoft.com/office/drawing/2014/main" id="{17B4DD73-3D10-EC25-12FB-B4D8F874B950}"/>
              </a:ext>
            </a:extLst>
          </p:cNvPr>
          <p:cNvSpPr>
            <a:spLocks noGrp="1"/>
          </p:cNvSpPr>
          <p:nvPr>
            <p:ph idx="1"/>
          </p:nvPr>
        </p:nvSpPr>
        <p:spPr/>
        <p:txBody>
          <a:bodyPr/>
          <a:lstStyle/>
          <a:p>
            <a:pPr marL="342900" indent="-342900">
              <a:buFont typeface="Arial" panose="020B0604020202020204" pitchFamily="34" charset="0"/>
              <a:buChar char="•"/>
            </a:pPr>
            <a:r>
              <a:rPr lang="fi-FI" dirty="0"/>
              <a:t>Indeksikorotus määrätään toimituksen haltuunottoajankohdan (tammikuu 2020) mukaan</a:t>
            </a:r>
            <a:r>
              <a:rPr lang="fi-FI" dirty="0">
                <a:solidFill>
                  <a:schemeClr val="tx1"/>
                </a:solidFill>
              </a:rPr>
              <a:t>. Hintataso on kohonnut 19 %, jolloin indeksikerroin on 1,19</a:t>
            </a:r>
          </a:p>
          <a:p>
            <a:pPr marL="342900" indent="-342900">
              <a:buFont typeface="Arial" panose="020B0604020202020204" pitchFamily="34" charset="0"/>
              <a:buChar char="•"/>
            </a:pPr>
            <a:r>
              <a:rPr lang="fi-FI" dirty="0"/>
              <a:t>Kuuden prosentin vuotuinen korko määrätään toimituksen alkukokouksesta eli 21.1.2020 alkaen</a:t>
            </a:r>
          </a:p>
        </p:txBody>
      </p:sp>
      <p:sp>
        <p:nvSpPr>
          <p:cNvPr id="4" name="Päivämäärän paikkamerkki 3">
            <a:extLst>
              <a:ext uri="{FF2B5EF4-FFF2-40B4-BE49-F238E27FC236}">
                <a16:creationId xmlns:a16="http://schemas.microsoft.com/office/drawing/2014/main" id="{63201769-955D-7793-DDD2-0F6763AF54B1}"/>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3D142337-ACFF-1268-3332-CC764C7F6D49}"/>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5B63228-53A2-25B9-DB89-3FFCB38390AA}"/>
              </a:ext>
            </a:extLst>
          </p:cNvPr>
          <p:cNvSpPr>
            <a:spLocks noGrp="1"/>
          </p:cNvSpPr>
          <p:nvPr>
            <p:ph type="sldNum" sz="quarter" idx="12"/>
          </p:nvPr>
        </p:nvSpPr>
        <p:spPr/>
        <p:txBody>
          <a:bodyPr/>
          <a:lstStyle/>
          <a:p>
            <a:r>
              <a:rPr lang="fi-FI"/>
              <a:t>SIVU </a:t>
            </a:r>
            <a:fld id="{395C3D94-F3B0-4BF8-973B-87B4959310A4}" type="slidenum">
              <a:rPr lang="fi-FI" smtClean="0"/>
              <a:pPr/>
              <a:t>32</a:t>
            </a:fld>
            <a:endParaRPr lang="fi-FI" dirty="0"/>
          </a:p>
        </p:txBody>
      </p:sp>
    </p:spTree>
    <p:extLst>
      <p:ext uri="{BB962C8B-B14F-4D97-AF65-F5344CB8AC3E}">
        <p14:creationId xmlns:p14="http://schemas.microsoft.com/office/powerpoint/2010/main" val="20460822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BCC9D44-0DA1-F377-2DD4-8A31B0DB11AC}"/>
              </a:ext>
            </a:extLst>
          </p:cNvPr>
          <p:cNvSpPr>
            <a:spLocks noGrp="1"/>
          </p:cNvSpPr>
          <p:nvPr>
            <p:ph type="title"/>
          </p:nvPr>
        </p:nvSpPr>
        <p:spPr/>
        <p:txBody>
          <a:bodyPr/>
          <a:lstStyle/>
          <a:p>
            <a:r>
              <a:rPr lang="fi-FI" dirty="0"/>
              <a:t>Korvausten maksaminen</a:t>
            </a:r>
          </a:p>
        </p:txBody>
      </p:sp>
      <p:sp>
        <p:nvSpPr>
          <p:cNvPr id="3" name="Sisällön paikkamerkki 2">
            <a:extLst>
              <a:ext uri="{FF2B5EF4-FFF2-40B4-BE49-F238E27FC236}">
                <a16:creationId xmlns:a16="http://schemas.microsoft.com/office/drawing/2014/main" id="{0EFB759A-31C1-D4CF-6E79-D0A883F93D0D}"/>
              </a:ext>
            </a:extLst>
          </p:cNvPr>
          <p:cNvSpPr>
            <a:spLocks noGrp="1"/>
          </p:cNvSpPr>
          <p:nvPr>
            <p:ph idx="1"/>
          </p:nvPr>
        </p:nvSpPr>
        <p:spPr/>
        <p:txBody>
          <a:bodyPr/>
          <a:lstStyle/>
          <a:p>
            <a:pPr marL="342900" indent="-342900">
              <a:buFont typeface="Arial" panose="020B0604020202020204" pitchFamily="34" charset="0"/>
              <a:buChar char="•"/>
            </a:pPr>
            <a:r>
              <a:rPr lang="fi-FI" dirty="0"/>
              <a:t>Korvaukset maksetaan lähtökohtaisesti sille, joka kiinteistön omistaa lunastuspäätöksen ajankohtana</a:t>
            </a:r>
          </a:p>
          <a:p>
            <a:pPr marL="800100" lvl="1" indent="-342900">
              <a:buFont typeface="Arial" panose="020B0604020202020204" pitchFamily="34" charset="0"/>
              <a:buChar char="•"/>
            </a:pPr>
            <a:r>
              <a:rPr lang="fi-FI" dirty="0"/>
              <a:t>Entiselle omistajalle korvaukset maksetaan vain sopimuksen tai muun selvityksen perusteella</a:t>
            </a:r>
          </a:p>
          <a:p>
            <a:pPr marL="342900" indent="-342900">
              <a:buFont typeface="Arial" panose="020B0604020202020204" pitchFamily="34" charset="0"/>
              <a:buChar char="•"/>
            </a:pPr>
            <a:r>
              <a:rPr lang="fi-FI" dirty="0"/>
              <a:t>Toimituksessa ei määrätä korvauksia talletettavaksi. Korvaukset voidaan tallettaa maksutalletuslain 1 §:n tapauksissa (esim. korvauksensaajaa ei tavoiteta) tai riidanalaisten korvausten osalta</a:t>
            </a:r>
          </a:p>
          <a:p>
            <a:pPr marL="342900" indent="-342900">
              <a:buFont typeface="Arial" panose="020B0604020202020204" pitchFamily="34" charset="0"/>
              <a:buChar char="•"/>
            </a:pPr>
            <a:r>
              <a:rPr lang="fi-FI" dirty="0"/>
              <a:t>Korvaukset on maksettava </a:t>
            </a:r>
            <a:r>
              <a:rPr lang="fi-FI" b="1" dirty="0">
                <a:solidFill>
                  <a:schemeClr val="tx1"/>
                </a:solidFill>
              </a:rPr>
              <a:t>26.7.2024 mennessä</a:t>
            </a:r>
          </a:p>
          <a:p>
            <a:pPr marL="800100" lvl="1" indent="-342900">
              <a:buFont typeface="Arial" panose="020B0604020202020204" pitchFamily="34" charset="0"/>
              <a:buChar char="•"/>
            </a:pPr>
            <a:r>
              <a:rPr lang="fi-FI" dirty="0"/>
              <a:t>Jos korvauksia ei makseta määräajassa, lunastus raukeaa</a:t>
            </a:r>
          </a:p>
          <a:p>
            <a:pPr marL="342900" indent="-342900">
              <a:buFont typeface="Arial" panose="020B0604020202020204" pitchFamily="34" charset="0"/>
              <a:buChar char="•"/>
            </a:pPr>
            <a:endParaRPr lang="fi-FI" dirty="0"/>
          </a:p>
        </p:txBody>
      </p:sp>
      <p:sp>
        <p:nvSpPr>
          <p:cNvPr id="4" name="Päivämäärän paikkamerkki 3">
            <a:extLst>
              <a:ext uri="{FF2B5EF4-FFF2-40B4-BE49-F238E27FC236}">
                <a16:creationId xmlns:a16="http://schemas.microsoft.com/office/drawing/2014/main" id="{6B4086A9-98BE-1630-D941-6F39CA5134DF}"/>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577E1D3E-C9DB-BD91-958F-56BA24CE41A8}"/>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7024C21D-B4AD-16B6-F112-68E44226C975}"/>
              </a:ext>
            </a:extLst>
          </p:cNvPr>
          <p:cNvSpPr>
            <a:spLocks noGrp="1"/>
          </p:cNvSpPr>
          <p:nvPr>
            <p:ph type="sldNum" sz="quarter" idx="12"/>
          </p:nvPr>
        </p:nvSpPr>
        <p:spPr/>
        <p:txBody>
          <a:bodyPr/>
          <a:lstStyle/>
          <a:p>
            <a:r>
              <a:rPr lang="fi-FI"/>
              <a:t>SIVU </a:t>
            </a:r>
            <a:fld id="{395C3D94-F3B0-4BF8-973B-87B4959310A4}" type="slidenum">
              <a:rPr lang="fi-FI" smtClean="0"/>
              <a:pPr/>
              <a:t>33</a:t>
            </a:fld>
            <a:endParaRPr lang="fi-FI" dirty="0"/>
          </a:p>
        </p:txBody>
      </p:sp>
    </p:spTree>
    <p:extLst>
      <p:ext uri="{BB962C8B-B14F-4D97-AF65-F5344CB8AC3E}">
        <p14:creationId xmlns:p14="http://schemas.microsoft.com/office/powerpoint/2010/main" val="5056317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4AFC4FD-3A83-3BF5-FDD5-E71BA3111526}"/>
              </a:ext>
            </a:extLst>
          </p:cNvPr>
          <p:cNvSpPr>
            <a:spLocks noGrp="1"/>
          </p:cNvSpPr>
          <p:nvPr>
            <p:ph type="title"/>
          </p:nvPr>
        </p:nvSpPr>
        <p:spPr/>
        <p:txBody>
          <a:bodyPr/>
          <a:lstStyle/>
          <a:p>
            <a:r>
              <a:rPr lang="fi-FI" dirty="0"/>
              <a:t>Toimituskustannukset</a:t>
            </a:r>
          </a:p>
        </p:txBody>
      </p:sp>
      <p:sp>
        <p:nvSpPr>
          <p:cNvPr id="3" name="Sisällön paikkamerkki 2">
            <a:extLst>
              <a:ext uri="{FF2B5EF4-FFF2-40B4-BE49-F238E27FC236}">
                <a16:creationId xmlns:a16="http://schemas.microsoft.com/office/drawing/2014/main" id="{26E8D711-008B-C006-9CE1-2E61FA282323}"/>
              </a:ext>
            </a:extLst>
          </p:cNvPr>
          <p:cNvSpPr>
            <a:spLocks noGrp="1"/>
          </p:cNvSpPr>
          <p:nvPr>
            <p:ph idx="1"/>
          </p:nvPr>
        </p:nvSpPr>
        <p:spPr/>
        <p:txBody>
          <a:bodyPr/>
          <a:lstStyle/>
          <a:p>
            <a:pPr marL="342900" indent="-342900">
              <a:buFont typeface="Arial" panose="020B0604020202020204" pitchFamily="34" charset="0"/>
              <a:buChar char="•"/>
            </a:pPr>
            <a:r>
              <a:rPr lang="fi-FI" dirty="0"/>
              <a:t>Toimituskustannukset määrätään lunastajan maksettavaksi</a:t>
            </a:r>
          </a:p>
        </p:txBody>
      </p:sp>
      <p:sp>
        <p:nvSpPr>
          <p:cNvPr id="4" name="Päivämäärän paikkamerkki 3">
            <a:extLst>
              <a:ext uri="{FF2B5EF4-FFF2-40B4-BE49-F238E27FC236}">
                <a16:creationId xmlns:a16="http://schemas.microsoft.com/office/drawing/2014/main" id="{90C0D4E7-2BFB-29DB-9735-10BEB562FE07}"/>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EB256E9E-E5F7-24A3-7B9D-BA24D7CF895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30CC1DAD-2045-CC72-087A-8527916FF620}"/>
              </a:ext>
            </a:extLst>
          </p:cNvPr>
          <p:cNvSpPr>
            <a:spLocks noGrp="1"/>
          </p:cNvSpPr>
          <p:nvPr>
            <p:ph type="sldNum" sz="quarter" idx="12"/>
          </p:nvPr>
        </p:nvSpPr>
        <p:spPr/>
        <p:txBody>
          <a:bodyPr/>
          <a:lstStyle/>
          <a:p>
            <a:r>
              <a:rPr lang="fi-FI"/>
              <a:t>SIVU </a:t>
            </a:r>
            <a:fld id="{395C3D94-F3B0-4BF8-973B-87B4959310A4}" type="slidenum">
              <a:rPr lang="fi-FI" smtClean="0"/>
              <a:pPr/>
              <a:t>34</a:t>
            </a:fld>
            <a:endParaRPr lang="fi-FI" dirty="0"/>
          </a:p>
        </p:txBody>
      </p:sp>
    </p:spTree>
    <p:extLst>
      <p:ext uri="{BB962C8B-B14F-4D97-AF65-F5344CB8AC3E}">
        <p14:creationId xmlns:p14="http://schemas.microsoft.com/office/powerpoint/2010/main" val="42586189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2BD575-39CE-3E15-D7A8-FBF34E973F5A}"/>
              </a:ext>
            </a:extLst>
          </p:cNvPr>
          <p:cNvSpPr>
            <a:spLocks noGrp="1"/>
          </p:cNvSpPr>
          <p:nvPr>
            <p:ph type="title"/>
          </p:nvPr>
        </p:nvSpPr>
        <p:spPr/>
        <p:txBody>
          <a:bodyPr/>
          <a:lstStyle/>
          <a:p>
            <a:r>
              <a:rPr lang="fi-FI" dirty="0"/>
              <a:t>Asiakirjat ja rekisteröinti</a:t>
            </a:r>
          </a:p>
        </p:txBody>
      </p:sp>
      <p:sp>
        <p:nvSpPr>
          <p:cNvPr id="3" name="Sisällön paikkamerkki 2">
            <a:extLst>
              <a:ext uri="{FF2B5EF4-FFF2-40B4-BE49-F238E27FC236}">
                <a16:creationId xmlns:a16="http://schemas.microsoft.com/office/drawing/2014/main" id="{332236F1-8CEA-D57B-35C4-54AF3A28B28D}"/>
              </a:ext>
            </a:extLst>
          </p:cNvPr>
          <p:cNvSpPr>
            <a:spLocks noGrp="1"/>
          </p:cNvSpPr>
          <p:nvPr>
            <p:ph idx="1"/>
          </p:nvPr>
        </p:nvSpPr>
        <p:spPr/>
        <p:txBody>
          <a:bodyPr/>
          <a:lstStyle/>
          <a:p>
            <a:pPr marL="342900" indent="-342900">
              <a:buFont typeface="Arial" panose="020B0604020202020204" pitchFamily="34" charset="0"/>
              <a:buChar char="•"/>
            </a:pPr>
            <a:r>
              <a:rPr lang="fi-FI" dirty="0"/>
              <a:t>Asiakirjat lähetetään viimeistään päättymisajankohtana </a:t>
            </a:r>
            <a:r>
              <a:rPr lang="fi-FI" b="1" dirty="0">
                <a:solidFill>
                  <a:schemeClr val="tx1"/>
                </a:solidFill>
              </a:rPr>
              <a:t>(26.4.2024)</a:t>
            </a:r>
          </a:p>
          <a:p>
            <a:pPr marL="342900" indent="-342900">
              <a:buFont typeface="Arial" panose="020B0604020202020204" pitchFamily="34" charset="0"/>
              <a:buChar char="•"/>
            </a:pPr>
            <a:r>
              <a:rPr lang="fi-FI" dirty="0"/>
              <a:t>Toimitus rekisteröidään, kun toimitus on lainvoimainen ja korvaukset on asianmukaisesti suoritettu. Rekisteröinnistä ilmoitetaan vain hakijalle.</a:t>
            </a:r>
          </a:p>
          <a:p>
            <a:pPr marL="342900" indent="-342900">
              <a:buFont typeface="Arial" panose="020B0604020202020204" pitchFamily="34" charset="0"/>
              <a:buChar char="•"/>
            </a:pPr>
            <a:r>
              <a:rPr lang="fi-FI" dirty="0"/>
              <a:t>Rekisteröinnin jälkeen voimalinjan käyttöoikeus näkyy mm. kiinteistörekisteriotteella ja Maanmittauslaitoksen sähköisessä asiointipalvelussa</a:t>
            </a:r>
          </a:p>
        </p:txBody>
      </p:sp>
      <p:sp>
        <p:nvSpPr>
          <p:cNvPr id="4" name="Päivämäärän paikkamerkki 3">
            <a:extLst>
              <a:ext uri="{FF2B5EF4-FFF2-40B4-BE49-F238E27FC236}">
                <a16:creationId xmlns:a16="http://schemas.microsoft.com/office/drawing/2014/main" id="{699037AF-2B9D-E9F8-5B3D-2D79DD2F0BAF}"/>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BCE5387A-721C-0E9E-1A4D-BC3C3E35C2F2}"/>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7EBE3BA2-D3E2-97DA-7C14-D2C90F17FF98}"/>
              </a:ext>
            </a:extLst>
          </p:cNvPr>
          <p:cNvSpPr>
            <a:spLocks noGrp="1"/>
          </p:cNvSpPr>
          <p:nvPr>
            <p:ph type="sldNum" sz="quarter" idx="12"/>
          </p:nvPr>
        </p:nvSpPr>
        <p:spPr/>
        <p:txBody>
          <a:bodyPr/>
          <a:lstStyle/>
          <a:p>
            <a:r>
              <a:rPr lang="fi-FI"/>
              <a:t>SIVU </a:t>
            </a:r>
            <a:fld id="{395C3D94-F3B0-4BF8-973B-87B4959310A4}" type="slidenum">
              <a:rPr lang="fi-FI" smtClean="0"/>
              <a:pPr/>
              <a:t>35</a:t>
            </a:fld>
            <a:endParaRPr lang="fi-FI" dirty="0"/>
          </a:p>
        </p:txBody>
      </p:sp>
    </p:spTree>
    <p:extLst>
      <p:ext uri="{BB962C8B-B14F-4D97-AF65-F5344CB8AC3E}">
        <p14:creationId xmlns:p14="http://schemas.microsoft.com/office/powerpoint/2010/main" val="6621454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FF7CF39-232E-D3A1-DDEC-46F5106D109C}"/>
              </a:ext>
            </a:extLst>
          </p:cNvPr>
          <p:cNvSpPr>
            <a:spLocks noGrp="1"/>
          </p:cNvSpPr>
          <p:nvPr>
            <p:ph type="title"/>
          </p:nvPr>
        </p:nvSpPr>
        <p:spPr/>
        <p:txBody>
          <a:bodyPr/>
          <a:lstStyle/>
          <a:p>
            <a:r>
              <a:rPr lang="fi-FI" dirty="0"/>
              <a:t>Muutoksenhaku</a:t>
            </a:r>
          </a:p>
        </p:txBody>
      </p:sp>
      <p:sp>
        <p:nvSpPr>
          <p:cNvPr id="3" name="Sisällön paikkamerkki 2">
            <a:extLst>
              <a:ext uri="{FF2B5EF4-FFF2-40B4-BE49-F238E27FC236}">
                <a16:creationId xmlns:a16="http://schemas.microsoft.com/office/drawing/2014/main" id="{4D52FCE6-87A8-DCED-A67F-DB3E2E17AD22}"/>
              </a:ext>
            </a:extLst>
          </p:cNvPr>
          <p:cNvSpPr>
            <a:spLocks noGrp="1"/>
          </p:cNvSpPr>
          <p:nvPr>
            <p:ph idx="1"/>
          </p:nvPr>
        </p:nvSpPr>
        <p:spPr/>
        <p:txBody>
          <a:bodyPr/>
          <a:lstStyle/>
          <a:p>
            <a:pPr marL="342900" indent="-342900">
              <a:buFont typeface="Arial" panose="020B0604020202020204" pitchFamily="34" charset="0"/>
              <a:buChar char="•"/>
            </a:pPr>
            <a:r>
              <a:rPr lang="fi-FI" dirty="0"/>
              <a:t>Toimituksessa tehdyistä päätöksistä voi valittaa paikalliseen maaoikeuteen (Oulun käräjäoikeus) </a:t>
            </a:r>
            <a:r>
              <a:rPr lang="fi-FI" dirty="0">
                <a:solidFill>
                  <a:schemeClr val="tx1"/>
                </a:solidFill>
              </a:rPr>
              <a:t>27.5.2024</a:t>
            </a:r>
            <a:r>
              <a:rPr lang="fi-FI" dirty="0">
                <a:solidFill>
                  <a:srgbClr val="FF0000"/>
                </a:solidFill>
              </a:rPr>
              <a:t> </a:t>
            </a:r>
            <a:r>
              <a:rPr lang="fi-FI" dirty="0"/>
              <a:t>klo 16.15 mennessä. Valitusosoitus liitetään loppukokouksen pöytäkirjan loppuun.</a:t>
            </a:r>
          </a:p>
        </p:txBody>
      </p:sp>
      <p:sp>
        <p:nvSpPr>
          <p:cNvPr id="4" name="Päivämäärän paikkamerkki 3">
            <a:extLst>
              <a:ext uri="{FF2B5EF4-FFF2-40B4-BE49-F238E27FC236}">
                <a16:creationId xmlns:a16="http://schemas.microsoft.com/office/drawing/2014/main" id="{CBBD44A2-E36B-C474-19C2-E1656B8B4605}"/>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780B52D5-7879-2FBC-88A6-FE2DFCAC06B1}"/>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D00E59E1-B877-1EFE-7EC7-3697420070FD}"/>
              </a:ext>
            </a:extLst>
          </p:cNvPr>
          <p:cNvSpPr>
            <a:spLocks noGrp="1"/>
          </p:cNvSpPr>
          <p:nvPr>
            <p:ph type="sldNum" sz="quarter" idx="12"/>
          </p:nvPr>
        </p:nvSpPr>
        <p:spPr/>
        <p:txBody>
          <a:bodyPr/>
          <a:lstStyle/>
          <a:p>
            <a:r>
              <a:rPr lang="fi-FI"/>
              <a:t>SIVU </a:t>
            </a:r>
            <a:fld id="{395C3D94-F3B0-4BF8-973B-87B4959310A4}" type="slidenum">
              <a:rPr lang="fi-FI" smtClean="0"/>
              <a:pPr/>
              <a:t>36</a:t>
            </a:fld>
            <a:endParaRPr lang="fi-FI" dirty="0"/>
          </a:p>
        </p:txBody>
      </p:sp>
    </p:spTree>
    <p:extLst>
      <p:ext uri="{BB962C8B-B14F-4D97-AF65-F5344CB8AC3E}">
        <p14:creationId xmlns:p14="http://schemas.microsoft.com/office/powerpoint/2010/main" val="1281008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80629CB-EACE-065D-406A-0E76F3DF9563}"/>
              </a:ext>
            </a:extLst>
          </p:cNvPr>
          <p:cNvSpPr>
            <a:spLocks noGrp="1"/>
          </p:cNvSpPr>
          <p:nvPr>
            <p:ph type="title"/>
          </p:nvPr>
        </p:nvSpPr>
        <p:spPr/>
        <p:txBody>
          <a:bodyPr/>
          <a:lstStyle/>
          <a:p>
            <a:r>
              <a:rPr lang="fi-FI" dirty="0"/>
              <a:t>Korvausten verotus</a:t>
            </a:r>
          </a:p>
        </p:txBody>
      </p:sp>
      <p:sp>
        <p:nvSpPr>
          <p:cNvPr id="3" name="Sisällön paikkamerkki 2">
            <a:extLst>
              <a:ext uri="{FF2B5EF4-FFF2-40B4-BE49-F238E27FC236}">
                <a16:creationId xmlns:a16="http://schemas.microsoft.com/office/drawing/2014/main" id="{4908E29C-B8BD-56FE-9C87-82D5A8063D71}"/>
              </a:ext>
            </a:extLst>
          </p:cNvPr>
          <p:cNvSpPr>
            <a:spLocks noGrp="1"/>
          </p:cNvSpPr>
          <p:nvPr>
            <p:ph idx="1"/>
          </p:nvPr>
        </p:nvSpPr>
        <p:spPr/>
        <p:txBody>
          <a:bodyPr/>
          <a:lstStyle/>
          <a:p>
            <a:pPr marL="342900" indent="-342900">
              <a:buFont typeface="Arial" panose="020B0604020202020204" pitchFamily="34" charset="0"/>
              <a:buChar char="•"/>
            </a:pPr>
            <a:r>
              <a:rPr lang="fi-FI" dirty="0"/>
              <a:t>Lunastuskorvaukset verotetaan pääsääntöisesti luovutusvoittona ja niihin sovelletaan 80 % hankintameno-olettamaa</a:t>
            </a:r>
          </a:p>
          <a:p>
            <a:pPr marL="800100" lvl="1" indent="-342900">
              <a:buFont typeface="Arial" panose="020B0604020202020204" pitchFamily="34" charset="0"/>
              <a:buChar char="•"/>
            </a:pPr>
            <a:r>
              <a:rPr lang="fi-FI" dirty="0"/>
              <a:t>Veroprosentti määräytyy pääomatulojen veroprosentin mukaan eli joko 30 % (6 % hankintameno-olettaman jälkeen) tai 34 % (6,8 %) riippuen vuosittaisesta pääomatulosta</a:t>
            </a:r>
          </a:p>
          <a:p>
            <a:pPr marL="342900" indent="-342900">
              <a:buFont typeface="Arial" panose="020B0604020202020204" pitchFamily="34" charset="0"/>
              <a:buChar char="•"/>
            </a:pPr>
            <a:r>
              <a:rPr lang="fi-FI" dirty="0"/>
              <a:t>Edunvalvontakulut ovat pääosin verovapaita, pois lukien ansionmenetys ja muut veronalaiset tulot</a:t>
            </a:r>
          </a:p>
          <a:p>
            <a:pPr marL="342900" indent="-342900">
              <a:buFont typeface="Arial" panose="020B0604020202020204" pitchFamily="34" charset="0"/>
              <a:buChar char="•"/>
            </a:pPr>
            <a:r>
              <a:rPr lang="fi-FI" dirty="0"/>
              <a:t>Korvauksensaajan tulee oma-aloitteisesti tehdä veroilmoitus</a:t>
            </a:r>
          </a:p>
          <a:p>
            <a:pPr marL="342900" indent="-342900">
              <a:buFont typeface="Arial" panose="020B0604020202020204" pitchFamily="34" charset="0"/>
              <a:buChar char="•"/>
            </a:pPr>
            <a:r>
              <a:rPr lang="fi-FI" b="1" dirty="0"/>
              <a:t>Lisätietoja korvausten verotuksesta saat Verohallinnosta</a:t>
            </a:r>
          </a:p>
          <a:p>
            <a:pPr marL="800100" lvl="1" indent="-342900">
              <a:buFont typeface="Arial" panose="020B0604020202020204" pitchFamily="34" charset="0"/>
              <a:buChar char="•"/>
            </a:pPr>
            <a:r>
              <a:rPr lang="fi-FI" dirty="0"/>
              <a:t>Erityisesti maatalousharjoittajien kannattaa tarkistaa verotusasiat verottajalta, koska osa korvausosista voidaan verottaa maatalouden tulona</a:t>
            </a:r>
          </a:p>
        </p:txBody>
      </p:sp>
      <p:sp>
        <p:nvSpPr>
          <p:cNvPr id="4" name="Päivämäärän paikkamerkki 3">
            <a:extLst>
              <a:ext uri="{FF2B5EF4-FFF2-40B4-BE49-F238E27FC236}">
                <a16:creationId xmlns:a16="http://schemas.microsoft.com/office/drawing/2014/main" id="{EF358BE0-6D96-0243-2966-BF078712095D}"/>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7D90C5C9-6418-F4FB-EF96-12E75DF4236C}"/>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AA6FCBE8-2D10-EB0B-1818-B4FBE14853D4}"/>
              </a:ext>
            </a:extLst>
          </p:cNvPr>
          <p:cNvSpPr>
            <a:spLocks noGrp="1"/>
          </p:cNvSpPr>
          <p:nvPr>
            <p:ph type="sldNum" sz="quarter" idx="12"/>
          </p:nvPr>
        </p:nvSpPr>
        <p:spPr/>
        <p:txBody>
          <a:bodyPr/>
          <a:lstStyle/>
          <a:p>
            <a:r>
              <a:rPr lang="fi-FI"/>
              <a:t>SIVU </a:t>
            </a:r>
            <a:fld id="{395C3D94-F3B0-4BF8-973B-87B4959310A4}" type="slidenum">
              <a:rPr lang="fi-FI" smtClean="0"/>
              <a:pPr/>
              <a:t>37</a:t>
            </a:fld>
            <a:endParaRPr lang="fi-FI" dirty="0"/>
          </a:p>
        </p:txBody>
      </p:sp>
    </p:spTree>
    <p:extLst>
      <p:ext uri="{BB962C8B-B14F-4D97-AF65-F5344CB8AC3E}">
        <p14:creationId xmlns:p14="http://schemas.microsoft.com/office/powerpoint/2010/main" val="6173302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3A19867E-DDE5-4BE7-22BB-38E8BF4ED56C}"/>
              </a:ext>
            </a:extLst>
          </p:cNvPr>
          <p:cNvSpPr txBox="1"/>
          <p:nvPr/>
        </p:nvSpPr>
        <p:spPr>
          <a:xfrm>
            <a:off x="2469847" y="1111624"/>
            <a:ext cx="7252306" cy="523220"/>
          </a:xfrm>
          <a:prstGeom prst="rect">
            <a:avLst/>
          </a:prstGeom>
          <a:noFill/>
        </p:spPr>
        <p:txBody>
          <a:bodyPr wrap="none" rtlCol="0">
            <a:spAutoFit/>
          </a:bodyPr>
          <a:lstStyle/>
          <a:p>
            <a:r>
              <a:rPr lang="fi-FI" sz="2800" b="1" dirty="0">
                <a:solidFill>
                  <a:srgbClr val="FF0000"/>
                </a:solidFill>
              </a:rPr>
              <a:t>Muistakaa toimittaa tilitietolomakkeet!</a:t>
            </a:r>
          </a:p>
        </p:txBody>
      </p:sp>
      <p:sp>
        <p:nvSpPr>
          <p:cNvPr id="3" name="Otsikko 2">
            <a:extLst>
              <a:ext uri="{FF2B5EF4-FFF2-40B4-BE49-F238E27FC236}">
                <a16:creationId xmlns:a16="http://schemas.microsoft.com/office/drawing/2014/main" id="{668BC2A9-5585-0339-DDC6-E9BD606AC83F}"/>
              </a:ext>
            </a:extLst>
          </p:cNvPr>
          <p:cNvSpPr>
            <a:spLocks noGrp="1"/>
          </p:cNvSpPr>
          <p:nvPr>
            <p:ph type="title"/>
          </p:nvPr>
        </p:nvSpPr>
        <p:spPr>
          <a:xfrm>
            <a:off x="2417855" y="2542667"/>
            <a:ext cx="6836981" cy="1039965"/>
          </a:xfrm>
        </p:spPr>
        <p:txBody>
          <a:bodyPr/>
          <a:lstStyle/>
          <a:p>
            <a:r>
              <a:rPr lang="fi-FI" dirty="0"/>
              <a:t>Toimitus on lopetettu, kiitos läsnäolijoille ja hyvää kevättä</a:t>
            </a:r>
          </a:p>
        </p:txBody>
      </p:sp>
    </p:spTree>
    <p:extLst>
      <p:ext uri="{BB962C8B-B14F-4D97-AF65-F5344CB8AC3E}">
        <p14:creationId xmlns:p14="http://schemas.microsoft.com/office/powerpoint/2010/main" val="3304628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600379-8FA9-4BC5-8A48-194893A091FB}"/>
              </a:ext>
            </a:extLst>
          </p:cNvPr>
          <p:cNvSpPr>
            <a:spLocks noGrp="1"/>
          </p:cNvSpPr>
          <p:nvPr>
            <p:ph type="title"/>
          </p:nvPr>
        </p:nvSpPr>
        <p:spPr/>
        <p:txBody>
          <a:bodyPr/>
          <a:lstStyle/>
          <a:p>
            <a:r>
              <a:rPr lang="fi-FI" dirty="0"/>
              <a:t>Lunastustoimituksen eteneminen</a:t>
            </a:r>
          </a:p>
        </p:txBody>
      </p:sp>
      <p:sp>
        <p:nvSpPr>
          <p:cNvPr id="3" name="Sisällön paikkamerkki 2">
            <a:extLst>
              <a:ext uri="{FF2B5EF4-FFF2-40B4-BE49-F238E27FC236}">
                <a16:creationId xmlns:a16="http://schemas.microsoft.com/office/drawing/2014/main" id="{D97F7ACD-10AC-426F-9EE6-CD0ACEA58F25}"/>
              </a:ext>
            </a:extLst>
          </p:cNvPr>
          <p:cNvSpPr>
            <a:spLocks noGrp="1"/>
          </p:cNvSpPr>
          <p:nvPr>
            <p:ph idx="1"/>
          </p:nvPr>
        </p:nvSpPr>
        <p:spPr>
          <a:xfrm>
            <a:off x="838200" y="2056999"/>
            <a:ext cx="10515600" cy="4299349"/>
          </a:xfrm>
        </p:spPr>
        <p:txBody>
          <a:bodyPr/>
          <a:lstStyle/>
          <a:p>
            <a:pPr marL="342900" indent="-342900">
              <a:buFont typeface="Arial" panose="020B0604020202020204" pitchFamily="34" charset="0"/>
              <a:buChar char="•"/>
            </a:pPr>
            <a:r>
              <a:rPr lang="fi-FI" dirty="0"/>
              <a:t>Vaatimusten, vastineiden ja maastohavaintojen perusteella lunastustoimikunta laatii lopullisen lunastuspäätöksen</a:t>
            </a:r>
          </a:p>
          <a:p>
            <a:pPr marL="342900" indent="-342900">
              <a:buFont typeface="Arial" panose="020B0604020202020204" pitchFamily="34" charset="0"/>
              <a:buChar char="•"/>
            </a:pPr>
            <a:r>
              <a:rPr lang="fi-FI" dirty="0"/>
              <a:t>Loppukokouksessa annetaan </a:t>
            </a:r>
            <a:r>
              <a:rPr lang="fi-FI" u="sng" dirty="0"/>
              <a:t>lunastuspäätös</a:t>
            </a:r>
            <a:r>
              <a:rPr lang="fi-FI" dirty="0"/>
              <a:t>, jossa muun muassa:</a:t>
            </a:r>
          </a:p>
          <a:p>
            <a:pPr marL="800100" lvl="1" indent="-342900">
              <a:buFont typeface="Arial" panose="020B0604020202020204" pitchFamily="34" charset="0"/>
              <a:buChar char="•"/>
            </a:pPr>
            <a:r>
              <a:rPr lang="fi-FI" sz="1800" dirty="0"/>
              <a:t>Vahvistetaan lunastettava omaisuus</a:t>
            </a:r>
          </a:p>
          <a:p>
            <a:pPr marL="800100" lvl="1" indent="-342900">
              <a:buFont typeface="Arial" panose="020B0604020202020204" pitchFamily="34" charset="0"/>
              <a:buChar char="•"/>
            </a:pPr>
            <a:r>
              <a:rPr lang="fi-FI" sz="1800" dirty="0"/>
              <a:t>Päätetään rajankäynneistä</a:t>
            </a:r>
          </a:p>
          <a:p>
            <a:pPr marL="800100" lvl="1" indent="-342900">
              <a:buFont typeface="Arial" panose="020B0604020202020204" pitchFamily="34" charset="0"/>
              <a:buChar char="•"/>
            </a:pPr>
            <a:r>
              <a:rPr lang="fi-FI" sz="1800" dirty="0"/>
              <a:t>Päätetään yksityistie- ja tilusjärjestelyistä</a:t>
            </a:r>
          </a:p>
          <a:p>
            <a:pPr marL="800100" lvl="1" indent="-342900">
              <a:buFont typeface="Arial" panose="020B0604020202020204" pitchFamily="34" charset="0"/>
              <a:buChar char="•"/>
            </a:pPr>
            <a:r>
              <a:rPr lang="fi-FI" sz="1800" dirty="0"/>
              <a:t>Määrätään lopulliset korvaukset ja niiden maksamistapa</a:t>
            </a:r>
          </a:p>
          <a:p>
            <a:pPr marL="342900" indent="-342900">
              <a:buFont typeface="Arial" panose="020B0604020202020204" pitchFamily="34" charset="0"/>
              <a:buChar char="•"/>
            </a:pPr>
            <a:r>
              <a:rPr lang="fi-FI" dirty="0"/>
              <a:t>Lopuksi selostetaan valitusmenettely</a:t>
            </a:r>
          </a:p>
          <a:p>
            <a:pPr marL="342900" indent="-342900">
              <a:buFont typeface="Arial" panose="020B0604020202020204" pitchFamily="34" charset="0"/>
              <a:buChar char="•"/>
            </a:pPr>
            <a:endParaRPr lang="fi-FI" sz="2000" dirty="0"/>
          </a:p>
          <a:p>
            <a:pPr marL="342900" indent="-342900">
              <a:buFont typeface="Arial" panose="020B0604020202020204" pitchFamily="34" charset="0"/>
              <a:buChar char="•"/>
            </a:pPr>
            <a:endParaRPr lang="fi-FI" sz="2000" dirty="0"/>
          </a:p>
        </p:txBody>
      </p:sp>
      <p:sp>
        <p:nvSpPr>
          <p:cNvPr id="4" name="Päivämäärän paikkamerkki 3">
            <a:extLst>
              <a:ext uri="{FF2B5EF4-FFF2-40B4-BE49-F238E27FC236}">
                <a16:creationId xmlns:a16="http://schemas.microsoft.com/office/drawing/2014/main" id="{39DC9661-A0D5-4704-80A6-FE94E1C943C6}"/>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AECAE316-F930-4939-9926-B61EEBC3EA2E}"/>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B3567809-147A-4DC7-A110-78B956C65B68}"/>
              </a:ext>
            </a:extLst>
          </p:cNvPr>
          <p:cNvSpPr>
            <a:spLocks noGrp="1"/>
          </p:cNvSpPr>
          <p:nvPr>
            <p:ph type="sldNum" sz="quarter" idx="12"/>
          </p:nvPr>
        </p:nvSpPr>
        <p:spPr/>
        <p:txBody>
          <a:bodyPr/>
          <a:lstStyle/>
          <a:p>
            <a:r>
              <a:rPr lang="fi-FI"/>
              <a:t>SIVU </a:t>
            </a:r>
            <a:fld id="{395C3D94-F3B0-4BF8-973B-87B4959310A4}" type="slidenum">
              <a:rPr lang="fi-FI" smtClean="0"/>
              <a:pPr/>
              <a:t>4</a:t>
            </a:fld>
            <a:endParaRPr lang="fi-FI" dirty="0"/>
          </a:p>
        </p:txBody>
      </p:sp>
      <p:sp>
        <p:nvSpPr>
          <p:cNvPr id="7" name="Suorakulmio 6">
            <a:extLst>
              <a:ext uri="{FF2B5EF4-FFF2-40B4-BE49-F238E27FC236}">
                <a16:creationId xmlns:a16="http://schemas.microsoft.com/office/drawing/2014/main" id="{ED691CAB-5B6C-4EB3-8CDA-71F7DA3DF829}"/>
              </a:ext>
            </a:extLst>
          </p:cNvPr>
          <p:cNvSpPr/>
          <p:nvPr/>
        </p:nvSpPr>
        <p:spPr>
          <a:xfrm>
            <a:off x="1742827" y="1529057"/>
            <a:ext cx="8706345" cy="348557"/>
          </a:xfrm>
          <a:prstGeom prst="rect">
            <a:avLst/>
          </a:prstGeom>
        </p:spPr>
        <p:txBody>
          <a:bodyPr wrap="square">
            <a:spAutoFit/>
          </a:bodyPr>
          <a:lstStyle/>
          <a:p>
            <a:pPr marL="342900" lvl="0" indent="-342900" eaLnBrk="1" hangingPunct="1">
              <a:lnSpc>
                <a:spcPct val="90000"/>
              </a:lnSpc>
              <a:spcBef>
                <a:spcPct val="20000"/>
              </a:spcBef>
              <a:buClr>
                <a:srgbClr val="02B0F6"/>
              </a:buClr>
            </a:pPr>
            <a:r>
              <a:rPr lang="fi-FI" kern="0" dirty="0">
                <a:solidFill>
                  <a:srgbClr val="000000"/>
                </a:solidFill>
              </a:rPr>
              <a:t>Alkukokous </a:t>
            </a:r>
            <a:r>
              <a:rPr lang="fi-FI" b="0" kern="0" dirty="0">
                <a:solidFill>
                  <a:srgbClr val="000000"/>
                </a:solidFill>
              </a:rPr>
              <a:t>&gt; </a:t>
            </a:r>
            <a:r>
              <a:rPr lang="fi-FI" kern="0" dirty="0">
                <a:solidFill>
                  <a:srgbClr val="000000"/>
                </a:solidFill>
              </a:rPr>
              <a:t>Haltuunotto</a:t>
            </a:r>
            <a:r>
              <a:rPr lang="fi-FI" b="0" kern="0" dirty="0">
                <a:solidFill>
                  <a:srgbClr val="000000"/>
                </a:solidFill>
              </a:rPr>
              <a:t> &gt; </a:t>
            </a:r>
            <a:r>
              <a:rPr lang="fi-FI" kern="0" dirty="0">
                <a:solidFill>
                  <a:srgbClr val="000000"/>
                </a:solidFill>
              </a:rPr>
              <a:t>Rakennustyöt</a:t>
            </a:r>
            <a:r>
              <a:rPr lang="fi-FI" b="0" kern="0" dirty="0">
                <a:solidFill>
                  <a:srgbClr val="000000"/>
                </a:solidFill>
              </a:rPr>
              <a:t> &gt; </a:t>
            </a:r>
            <a:r>
              <a:rPr lang="fi-FI" kern="0" dirty="0">
                <a:solidFill>
                  <a:srgbClr val="000000"/>
                </a:solidFill>
              </a:rPr>
              <a:t>Näyttökokous</a:t>
            </a:r>
            <a:r>
              <a:rPr lang="fi-FI" b="0" kern="0" dirty="0">
                <a:solidFill>
                  <a:srgbClr val="000000"/>
                </a:solidFill>
              </a:rPr>
              <a:t> &gt; </a:t>
            </a:r>
            <a:r>
              <a:rPr lang="fi-FI" b="1" kern="0" dirty="0">
                <a:solidFill>
                  <a:srgbClr val="000000"/>
                </a:solidFill>
              </a:rPr>
              <a:t>Loppukokous</a:t>
            </a:r>
          </a:p>
        </p:txBody>
      </p:sp>
    </p:spTree>
    <p:extLst>
      <p:ext uri="{BB962C8B-B14F-4D97-AF65-F5344CB8AC3E}">
        <p14:creationId xmlns:p14="http://schemas.microsoft.com/office/powerpoint/2010/main" val="2632257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077C555-C4CD-8FCF-02F7-37CE81FC4C89}"/>
              </a:ext>
            </a:extLst>
          </p:cNvPr>
          <p:cNvSpPr>
            <a:spLocks noGrp="1"/>
          </p:cNvSpPr>
          <p:nvPr>
            <p:ph type="title"/>
          </p:nvPr>
        </p:nvSpPr>
        <p:spPr>
          <a:xfrm>
            <a:off x="838200" y="202428"/>
            <a:ext cx="10515600" cy="1325563"/>
          </a:xfrm>
        </p:spPr>
        <p:txBody>
          <a:bodyPr/>
          <a:lstStyle/>
          <a:p>
            <a:r>
              <a:rPr lang="fi-FI" dirty="0"/>
              <a:t>Asianosaisten kuuleminen</a:t>
            </a:r>
          </a:p>
        </p:txBody>
      </p:sp>
      <p:sp>
        <p:nvSpPr>
          <p:cNvPr id="3" name="Sisällön paikkamerkki 2">
            <a:extLst>
              <a:ext uri="{FF2B5EF4-FFF2-40B4-BE49-F238E27FC236}">
                <a16:creationId xmlns:a16="http://schemas.microsoft.com/office/drawing/2014/main" id="{616B33D0-4AC4-3691-29F8-3B4BFFE34D66}"/>
              </a:ext>
            </a:extLst>
          </p:cNvPr>
          <p:cNvSpPr>
            <a:spLocks noGrp="1"/>
          </p:cNvSpPr>
          <p:nvPr>
            <p:ph idx="1"/>
          </p:nvPr>
        </p:nvSpPr>
        <p:spPr>
          <a:xfrm>
            <a:off x="838200" y="1527991"/>
            <a:ext cx="10515600" cy="4299349"/>
          </a:xfrm>
        </p:spPr>
        <p:txBody>
          <a:bodyPr/>
          <a:lstStyle/>
          <a:p>
            <a:pPr marL="342900" indent="-342900">
              <a:buFont typeface="Arial" panose="020B0604020202020204" pitchFamily="34" charset="0"/>
              <a:buChar char="•"/>
            </a:pPr>
            <a:r>
              <a:rPr lang="fi-FI" dirty="0"/>
              <a:t>Kirjalliset vaatimukset on pyydetty toimittamaan 31.7.2023 mennessä</a:t>
            </a:r>
          </a:p>
          <a:p>
            <a:pPr marL="800100" lvl="1" indent="-342900">
              <a:buFont typeface="Arial" panose="020B0604020202020204" pitchFamily="34" charset="0"/>
              <a:buChar char="•"/>
            </a:pPr>
            <a:r>
              <a:rPr lang="fi-FI" dirty="0">
                <a:solidFill>
                  <a:schemeClr val="tx1"/>
                </a:solidFill>
              </a:rPr>
              <a:t>39 vaatimusta</a:t>
            </a:r>
          </a:p>
          <a:p>
            <a:pPr marL="342900" indent="-342900">
              <a:buFont typeface="Arial" panose="020B0604020202020204" pitchFamily="34" charset="0"/>
              <a:buChar char="•"/>
            </a:pPr>
            <a:r>
              <a:rPr lang="fi-FI" dirty="0"/>
              <a:t>Lunastaja on antanut vastineensa 20.11.2023</a:t>
            </a:r>
          </a:p>
          <a:p>
            <a:pPr marL="342900" indent="-342900">
              <a:buFont typeface="Arial" panose="020B0604020202020204" pitchFamily="34" charset="0"/>
              <a:buChar char="•"/>
            </a:pPr>
            <a:endParaRPr lang="fi-FI" b="1" dirty="0"/>
          </a:p>
          <a:p>
            <a:pPr marL="342900" indent="-342900">
              <a:buFont typeface="Arial" panose="020B0604020202020204" pitchFamily="34" charset="0"/>
              <a:buChar char="•"/>
            </a:pPr>
            <a:r>
              <a:rPr lang="fi-FI" b="1" dirty="0"/>
              <a:t>Vaatimusten läpikäynti?</a:t>
            </a:r>
            <a:endParaRPr lang="fi-FI" dirty="0"/>
          </a:p>
          <a:p>
            <a:pPr marL="342900" indent="-342900">
              <a:buFont typeface="Arial" panose="020B0604020202020204" pitchFamily="34" charset="0"/>
              <a:buChar char="•"/>
            </a:pPr>
            <a:r>
              <a:rPr lang="fi-FI" b="1" dirty="0"/>
              <a:t>Vastineiden läpikäynti?</a:t>
            </a:r>
          </a:p>
          <a:p>
            <a:pPr marL="342900" indent="-342900">
              <a:buFont typeface="Arial" panose="020B0604020202020204" pitchFamily="34" charset="0"/>
              <a:buChar char="•"/>
            </a:pPr>
            <a:r>
              <a:rPr lang="fi-FI" b="1" dirty="0"/>
              <a:t>Täydennykset vaatimuksiin?</a:t>
            </a:r>
          </a:p>
          <a:p>
            <a:pPr marL="800100" lvl="1" indent="-342900">
              <a:buFont typeface="Arial" panose="020B0604020202020204" pitchFamily="34" charset="0"/>
              <a:buChar char="•"/>
            </a:pPr>
            <a:r>
              <a:rPr lang="fi-FI" dirty="0"/>
              <a:t>Edunvalvontakulut esim. matkakulut</a:t>
            </a:r>
          </a:p>
        </p:txBody>
      </p:sp>
      <p:sp>
        <p:nvSpPr>
          <p:cNvPr id="4" name="Päivämäärän paikkamerkki 3">
            <a:extLst>
              <a:ext uri="{FF2B5EF4-FFF2-40B4-BE49-F238E27FC236}">
                <a16:creationId xmlns:a16="http://schemas.microsoft.com/office/drawing/2014/main" id="{50EEBE4C-7800-9AC2-6A4D-BFD17D8B6167}"/>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D18394E3-4408-9761-3121-8DF910CEA930}"/>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C0D1199A-96D7-228A-209C-C1E6D3BBCE31}"/>
              </a:ext>
            </a:extLst>
          </p:cNvPr>
          <p:cNvSpPr>
            <a:spLocks noGrp="1"/>
          </p:cNvSpPr>
          <p:nvPr>
            <p:ph type="sldNum" sz="quarter" idx="12"/>
          </p:nvPr>
        </p:nvSpPr>
        <p:spPr/>
        <p:txBody>
          <a:bodyPr/>
          <a:lstStyle/>
          <a:p>
            <a:r>
              <a:rPr lang="fi-FI"/>
              <a:t>SIVU </a:t>
            </a:r>
            <a:fld id="{395C3D94-F3B0-4BF8-973B-87B4959310A4}" type="slidenum">
              <a:rPr lang="fi-FI" smtClean="0"/>
              <a:pPr/>
              <a:t>5</a:t>
            </a:fld>
            <a:endParaRPr lang="fi-FI" dirty="0"/>
          </a:p>
        </p:txBody>
      </p:sp>
    </p:spTree>
    <p:extLst>
      <p:ext uri="{BB962C8B-B14F-4D97-AF65-F5344CB8AC3E}">
        <p14:creationId xmlns:p14="http://schemas.microsoft.com/office/powerpoint/2010/main" val="1888089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451C372-0E3F-FD7C-016C-6EEB05921F81}"/>
              </a:ext>
            </a:extLst>
          </p:cNvPr>
          <p:cNvSpPr>
            <a:spLocks noGrp="1"/>
          </p:cNvSpPr>
          <p:nvPr>
            <p:ph type="title"/>
          </p:nvPr>
        </p:nvSpPr>
        <p:spPr/>
        <p:txBody>
          <a:bodyPr/>
          <a:lstStyle/>
          <a:p>
            <a:r>
              <a:rPr lang="fi-FI" dirty="0"/>
              <a:t>Päätösneuvottelu</a:t>
            </a:r>
          </a:p>
        </p:txBody>
      </p:sp>
      <p:sp>
        <p:nvSpPr>
          <p:cNvPr id="3" name="Sisällön paikkamerkki 2">
            <a:extLst>
              <a:ext uri="{FF2B5EF4-FFF2-40B4-BE49-F238E27FC236}">
                <a16:creationId xmlns:a16="http://schemas.microsoft.com/office/drawing/2014/main" id="{5D0D4DB3-3A1F-491F-7C4A-D5F81DEBC128}"/>
              </a:ext>
            </a:extLst>
          </p:cNvPr>
          <p:cNvSpPr>
            <a:spLocks noGrp="1"/>
          </p:cNvSpPr>
          <p:nvPr>
            <p:ph idx="1"/>
          </p:nvPr>
        </p:nvSpPr>
        <p:spPr/>
        <p:txBody>
          <a:bodyPr/>
          <a:lstStyle/>
          <a:p>
            <a:pPr marL="342900" indent="-342900">
              <a:buFont typeface="Arial" panose="020B0604020202020204" pitchFamily="34" charset="0"/>
              <a:buChar char="•"/>
            </a:pPr>
            <a:r>
              <a:rPr lang="fi-FI" dirty="0"/>
              <a:t>Lunastustoimikunta on alustavasti neuvotellut päätöksistä 15.3.2024</a:t>
            </a:r>
          </a:p>
          <a:p>
            <a:pPr marL="342900" indent="-342900">
              <a:buFont typeface="Arial" panose="020B0604020202020204" pitchFamily="34" charset="0"/>
              <a:buChar char="•"/>
            </a:pPr>
            <a:r>
              <a:rPr lang="fi-FI" dirty="0"/>
              <a:t>Loppukokouksen kuulemisen jälkeen pidetään vielä lyhyehkö (?) loppuneuvottelu päätöksistä</a:t>
            </a:r>
          </a:p>
          <a:p>
            <a:pPr marL="342900" indent="-342900">
              <a:buFont typeface="Arial" panose="020B0604020202020204" pitchFamily="34" charset="0"/>
              <a:buChar char="•"/>
            </a:pPr>
            <a:r>
              <a:rPr lang="fi-FI" dirty="0"/>
              <a:t>Päätösneuvottelun jälkeen julistetaan </a:t>
            </a:r>
            <a:r>
              <a:rPr lang="fi-FI" b="1" dirty="0"/>
              <a:t>lunastuspäätös</a:t>
            </a:r>
          </a:p>
          <a:p>
            <a:pPr marL="342900" indent="-342900">
              <a:buFont typeface="Arial" panose="020B0604020202020204" pitchFamily="34" charset="0"/>
              <a:buChar char="•"/>
            </a:pPr>
            <a:endParaRPr lang="fi-FI" dirty="0"/>
          </a:p>
          <a:p>
            <a:pPr marL="342900" indent="-342900">
              <a:buFont typeface="Arial" panose="020B0604020202020204" pitchFamily="34" charset="0"/>
              <a:buChar char="•"/>
            </a:pPr>
            <a:r>
              <a:rPr lang="fi-FI" b="1" dirty="0">
                <a:solidFill>
                  <a:srgbClr val="FF0000"/>
                </a:solidFill>
              </a:rPr>
              <a:t>HUOM. Päätösneuvottelun jälkeen vaatimuksia ei enää oteta vastaan!</a:t>
            </a:r>
          </a:p>
        </p:txBody>
      </p:sp>
      <p:sp>
        <p:nvSpPr>
          <p:cNvPr id="4" name="Päivämäärän paikkamerkki 3">
            <a:extLst>
              <a:ext uri="{FF2B5EF4-FFF2-40B4-BE49-F238E27FC236}">
                <a16:creationId xmlns:a16="http://schemas.microsoft.com/office/drawing/2014/main" id="{834F55E6-34A5-D132-B943-A52F6F632B7E}"/>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5" name="Alatunnisteen paikkamerkki 4">
            <a:extLst>
              <a:ext uri="{FF2B5EF4-FFF2-40B4-BE49-F238E27FC236}">
                <a16:creationId xmlns:a16="http://schemas.microsoft.com/office/drawing/2014/main" id="{9AD45E89-2056-7BF3-04DB-9CE662E48AF0}"/>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84D493D2-19C5-A544-38BA-94B57F1E625B}"/>
              </a:ext>
            </a:extLst>
          </p:cNvPr>
          <p:cNvSpPr>
            <a:spLocks noGrp="1"/>
          </p:cNvSpPr>
          <p:nvPr>
            <p:ph type="sldNum" sz="quarter" idx="12"/>
          </p:nvPr>
        </p:nvSpPr>
        <p:spPr/>
        <p:txBody>
          <a:bodyPr/>
          <a:lstStyle/>
          <a:p>
            <a:r>
              <a:rPr lang="fi-FI"/>
              <a:t>SIVU </a:t>
            </a:r>
            <a:fld id="{395C3D94-F3B0-4BF8-973B-87B4959310A4}" type="slidenum">
              <a:rPr lang="fi-FI" smtClean="0"/>
              <a:pPr/>
              <a:t>6</a:t>
            </a:fld>
            <a:endParaRPr lang="fi-FI" dirty="0"/>
          </a:p>
        </p:txBody>
      </p:sp>
    </p:spTree>
    <p:extLst>
      <p:ext uri="{BB962C8B-B14F-4D97-AF65-F5344CB8AC3E}">
        <p14:creationId xmlns:p14="http://schemas.microsoft.com/office/powerpoint/2010/main" val="1859460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D2D9C152-DA7E-2FCD-D51E-FCAC012981DD}"/>
              </a:ext>
            </a:extLst>
          </p:cNvPr>
          <p:cNvSpPr>
            <a:spLocks noGrp="1"/>
          </p:cNvSpPr>
          <p:nvPr>
            <p:ph type="body" sz="half" idx="2"/>
          </p:nvPr>
        </p:nvSpPr>
        <p:spPr>
          <a:xfrm>
            <a:off x="375937" y="1623063"/>
            <a:ext cx="5773271" cy="4326700"/>
          </a:xfrm>
        </p:spPr>
        <p:txBody>
          <a:bodyPr/>
          <a:lstStyle/>
          <a:p>
            <a:pPr marL="342900" indent="-342900">
              <a:buFont typeface="Arial" panose="020B0604020202020204" pitchFamily="34" charset="0"/>
              <a:buChar char="•"/>
            </a:pPr>
            <a:r>
              <a:rPr lang="fi-FI" dirty="0">
                <a:solidFill>
                  <a:schemeClr val="tx1"/>
                </a:solidFill>
              </a:rPr>
              <a:t>Hankkeessa on rakennettu uusi n. 45 km pitkä Pyhänselkä-</a:t>
            </a:r>
            <a:r>
              <a:rPr lang="fi-FI" dirty="0" err="1">
                <a:solidFill>
                  <a:schemeClr val="tx1"/>
                </a:solidFill>
              </a:rPr>
              <a:t>Nuojuankangas</a:t>
            </a:r>
            <a:r>
              <a:rPr lang="fi-FI" dirty="0">
                <a:solidFill>
                  <a:schemeClr val="tx1"/>
                </a:solidFill>
              </a:rPr>
              <a:t> 400+110 kV voimajohto. Tämä toimitus koskee Utajärveä ja Vaalaa n. 34 km osalta. Hankkeella on vahvistettu kantaverkkoa. Voimajohtohankkeen rakennustyöt ovat valmistuneet syksyllä 2022.</a:t>
            </a:r>
          </a:p>
          <a:p>
            <a:pPr marL="342900" indent="-342900">
              <a:buFont typeface="Arial" panose="020B0604020202020204" pitchFamily="34" charset="0"/>
              <a:buChar char="•"/>
            </a:pPr>
            <a:r>
              <a:rPr lang="fi-FI" dirty="0">
                <a:solidFill>
                  <a:schemeClr val="tx1"/>
                </a:solidFill>
              </a:rPr>
              <a:t>Kohteessa on voimassa neljä yleiskaavaa ja yksi asemakaava</a:t>
            </a:r>
          </a:p>
          <a:p>
            <a:pPr marL="342900" indent="-342900">
              <a:buFont typeface="Arial" panose="020B0604020202020204" pitchFamily="34" charset="0"/>
              <a:buChar char="•"/>
            </a:pPr>
            <a:r>
              <a:rPr lang="fi-FI" dirty="0">
                <a:solidFill>
                  <a:schemeClr val="tx1"/>
                </a:solidFill>
              </a:rPr>
              <a:t>Linjan vieressä samalla johtokäytävällä kulkee Nuojua-Pyhäkoski 220 kV</a:t>
            </a:r>
          </a:p>
        </p:txBody>
      </p:sp>
      <p:sp>
        <p:nvSpPr>
          <p:cNvPr id="4" name="Päivämäärän paikkamerkki 3">
            <a:extLst>
              <a:ext uri="{FF2B5EF4-FFF2-40B4-BE49-F238E27FC236}">
                <a16:creationId xmlns:a16="http://schemas.microsoft.com/office/drawing/2014/main" id="{AB3DBD26-7FE0-3A1B-A576-28F77B040D39}"/>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6" name="Dian numeron paikkamerkki 5">
            <a:extLst>
              <a:ext uri="{FF2B5EF4-FFF2-40B4-BE49-F238E27FC236}">
                <a16:creationId xmlns:a16="http://schemas.microsoft.com/office/drawing/2014/main" id="{C6B55ADD-4750-E745-598C-0EC2A318DA22}"/>
              </a:ext>
            </a:extLst>
          </p:cNvPr>
          <p:cNvSpPr>
            <a:spLocks noGrp="1"/>
          </p:cNvSpPr>
          <p:nvPr>
            <p:ph type="sldNum" sz="quarter" idx="12"/>
          </p:nvPr>
        </p:nvSpPr>
        <p:spPr/>
        <p:txBody>
          <a:bodyPr/>
          <a:lstStyle/>
          <a:p>
            <a:r>
              <a:rPr lang="fi-FI"/>
              <a:t>SIVU </a:t>
            </a:r>
            <a:fld id="{395C3D94-F3B0-4BF8-973B-87B4959310A4}" type="slidenum">
              <a:rPr lang="fi-FI" smtClean="0"/>
              <a:pPr/>
              <a:t>7</a:t>
            </a:fld>
            <a:endParaRPr lang="fi-FI" dirty="0"/>
          </a:p>
        </p:txBody>
      </p:sp>
      <p:sp>
        <p:nvSpPr>
          <p:cNvPr id="5" name="Alatunnisteen paikkamerkki 4">
            <a:extLst>
              <a:ext uri="{FF2B5EF4-FFF2-40B4-BE49-F238E27FC236}">
                <a16:creationId xmlns:a16="http://schemas.microsoft.com/office/drawing/2014/main" id="{87154F5A-2E32-2A43-796C-4914BD0D1F87}"/>
              </a:ext>
            </a:extLst>
          </p:cNvPr>
          <p:cNvSpPr>
            <a:spLocks noGrp="1"/>
          </p:cNvSpPr>
          <p:nvPr>
            <p:ph type="ftr" sz="quarter" idx="11"/>
          </p:nvPr>
        </p:nvSpPr>
        <p:spPr/>
        <p:txBody>
          <a:bodyPr/>
          <a:lstStyle/>
          <a:p>
            <a:endParaRPr lang="fi-FI" dirty="0"/>
          </a:p>
        </p:txBody>
      </p:sp>
      <p:pic>
        <p:nvPicPr>
          <p:cNvPr id="9" name="Kuva 8">
            <a:extLst>
              <a:ext uri="{FF2B5EF4-FFF2-40B4-BE49-F238E27FC236}">
                <a16:creationId xmlns:a16="http://schemas.microsoft.com/office/drawing/2014/main" id="{2471445C-8A33-DD2D-7DBF-A843E802B391}"/>
              </a:ext>
            </a:extLst>
          </p:cNvPr>
          <p:cNvPicPr>
            <a:picLocks noChangeAspect="1"/>
          </p:cNvPicPr>
          <p:nvPr/>
        </p:nvPicPr>
        <p:blipFill>
          <a:blip r:embed="rId2"/>
          <a:stretch>
            <a:fillRect/>
          </a:stretch>
        </p:blipFill>
        <p:spPr>
          <a:xfrm>
            <a:off x="6294956" y="412749"/>
            <a:ext cx="5897044" cy="5943600"/>
          </a:xfrm>
          <a:prstGeom prst="rect">
            <a:avLst/>
          </a:prstGeom>
        </p:spPr>
      </p:pic>
      <p:sp>
        <p:nvSpPr>
          <p:cNvPr id="2" name="Otsikko 1">
            <a:extLst>
              <a:ext uri="{FF2B5EF4-FFF2-40B4-BE49-F238E27FC236}">
                <a16:creationId xmlns:a16="http://schemas.microsoft.com/office/drawing/2014/main" id="{F6467B74-705A-E01C-E4BC-783C15EE47E6}"/>
              </a:ext>
            </a:extLst>
          </p:cNvPr>
          <p:cNvSpPr>
            <a:spLocks noGrp="1"/>
          </p:cNvSpPr>
          <p:nvPr>
            <p:ph type="title"/>
          </p:nvPr>
        </p:nvSpPr>
        <p:spPr>
          <a:xfrm>
            <a:off x="561882" y="245837"/>
            <a:ext cx="10512425" cy="1324800"/>
          </a:xfrm>
        </p:spPr>
        <p:txBody>
          <a:bodyPr>
            <a:normAutofit fontScale="90000"/>
          </a:bodyPr>
          <a:lstStyle/>
          <a:p>
            <a:r>
              <a:rPr lang="fi-FI" dirty="0"/>
              <a:t>Lunastuspäätös</a:t>
            </a:r>
            <a:br>
              <a:rPr lang="fi-FI" dirty="0"/>
            </a:br>
            <a:r>
              <a:rPr lang="fi-FI" dirty="0"/>
              <a:t>/ yleistä</a:t>
            </a:r>
          </a:p>
        </p:txBody>
      </p:sp>
    </p:spTree>
    <p:extLst>
      <p:ext uri="{BB962C8B-B14F-4D97-AF65-F5344CB8AC3E}">
        <p14:creationId xmlns:p14="http://schemas.microsoft.com/office/powerpoint/2010/main" val="4278818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2785CCA8-3D8C-A288-8A74-3B2B807D7B97}"/>
              </a:ext>
            </a:extLst>
          </p:cNvPr>
          <p:cNvPicPr>
            <a:picLocks noChangeAspect="1"/>
          </p:cNvPicPr>
          <p:nvPr/>
        </p:nvPicPr>
        <p:blipFill>
          <a:blip r:embed="rId2"/>
          <a:stretch>
            <a:fillRect/>
          </a:stretch>
        </p:blipFill>
        <p:spPr>
          <a:xfrm>
            <a:off x="4791075" y="383356"/>
            <a:ext cx="7400925" cy="5905500"/>
          </a:xfrm>
          <a:prstGeom prst="rect">
            <a:avLst/>
          </a:prstGeom>
        </p:spPr>
      </p:pic>
      <p:sp>
        <p:nvSpPr>
          <p:cNvPr id="5" name="Päivämäärän paikkamerkki 4">
            <a:extLst>
              <a:ext uri="{FF2B5EF4-FFF2-40B4-BE49-F238E27FC236}">
                <a16:creationId xmlns:a16="http://schemas.microsoft.com/office/drawing/2014/main" id="{6C79C806-8D49-1B3F-3012-B4BE0E4571D7}"/>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6" name="Dian numeron paikkamerkki 5">
            <a:extLst>
              <a:ext uri="{FF2B5EF4-FFF2-40B4-BE49-F238E27FC236}">
                <a16:creationId xmlns:a16="http://schemas.microsoft.com/office/drawing/2014/main" id="{0738572D-8B9B-0E6D-319F-AC146C24E740}"/>
              </a:ext>
            </a:extLst>
          </p:cNvPr>
          <p:cNvSpPr>
            <a:spLocks noGrp="1"/>
          </p:cNvSpPr>
          <p:nvPr>
            <p:ph type="sldNum" sz="quarter" idx="12"/>
          </p:nvPr>
        </p:nvSpPr>
        <p:spPr/>
        <p:txBody>
          <a:bodyPr/>
          <a:lstStyle/>
          <a:p>
            <a:r>
              <a:rPr lang="fi-FI"/>
              <a:t>SIVU </a:t>
            </a:r>
            <a:fld id="{395C3D94-F3B0-4BF8-973B-87B4959310A4}" type="slidenum">
              <a:rPr lang="fi-FI" smtClean="0"/>
              <a:pPr/>
              <a:t>8</a:t>
            </a:fld>
            <a:endParaRPr lang="fi-FI" dirty="0"/>
          </a:p>
        </p:txBody>
      </p:sp>
      <p:sp>
        <p:nvSpPr>
          <p:cNvPr id="7" name="Alatunnisteen paikkamerkki 6">
            <a:extLst>
              <a:ext uri="{FF2B5EF4-FFF2-40B4-BE49-F238E27FC236}">
                <a16:creationId xmlns:a16="http://schemas.microsoft.com/office/drawing/2014/main" id="{994F0B66-D260-4135-612B-434CF772F471}"/>
              </a:ext>
            </a:extLst>
          </p:cNvPr>
          <p:cNvSpPr>
            <a:spLocks noGrp="1"/>
          </p:cNvSpPr>
          <p:nvPr>
            <p:ph type="ftr" sz="quarter" idx="11"/>
          </p:nvPr>
        </p:nvSpPr>
        <p:spPr/>
        <p:txBody>
          <a:bodyPr/>
          <a:lstStyle/>
          <a:p>
            <a:endParaRPr lang="fi-FI" dirty="0"/>
          </a:p>
        </p:txBody>
      </p:sp>
      <p:sp>
        <p:nvSpPr>
          <p:cNvPr id="3" name="Otsikko 2">
            <a:extLst>
              <a:ext uri="{FF2B5EF4-FFF2-40B4-BE49-F238E27FC236}">
                <a16:creationId xmlns:a16="http://schemas.microsoft.com/office/drawing/2014/main" id="{4BE4ECE7-B026-8708-ACA4-D4A760639383}"/>
              </a:ext>
            </a:extLst>
          </p:cNvPr>
          <p:cNvSpPr>
            <a:spLocks noGrp="1"/>
          </p:cNvSpPr>
          <p:nvPr>
            <p:ph type="title"/>
          </p:nvPr>
        </p:nvSpPr>
        <p:spPr/>
        <p:txBody>
          <a:bodyPr/>
          <a:lstStyle/>
          <a:p>
            <a:endParaRPr lang="fi-FI"/>
          </a:p>
        </p:txBody>
      </p:sp>
      <p:pic>
        <p:nvPicPr>
          <p:cNvPr id="8" name="Kuva 7">
            <a:extLst>
              <a:ext uri="{FF2B5EF4-FFF2-40B4-BE49-F238E27FC236}">
                <a16:creationId xmlns:a16="http://schemas.microsoft.com/office/drawing/2014/main" id="{D1C43BD2-440F-D82D-36A5-29D083A9F30E}"/>
              </a:ext>
            </a:extLst>
          </p:cNvPr>
          <p:cNvPicPr>
            <a:picLocks noChangeAspect="1"/>
          </p:cNvPicPr>
          <p:nvPr/>
        </p:nvPicPr>
        <p:blipFill>
          <a:blip r:embed="rId3"/>
          <a:stretch>
            <a:fillRect/>
          </a:stretch>
        </p:blipFill>
        <p:spPr>
          <a:xfrm>
            <a:off x="0" y="0"/>
            <a:ext cx="6411565" cy="6858000"/>
          </a:xfrm>
          <a:prstGeom prst="rect">
            <a:avLst/>
          </a:prstGeom>
        </p:spPr>
      </p:pic>
    </p:spTree>
    <p:extLst>
      <p:ext uri="{BB962C8B-B14F-4D97-AF65-F5344CB8AC3E}">
        <p14:creationId xmlns:p14="http://schemas.microsoft.com/office/powerpoint/2010/main" val="1713433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35FBD7D-1961-72EB-F3A8-8D6FF0370C26}"/>
              </a:ext>
            </a:extLst>
          </p:cNvPr>
          <p:cNvSpPr>
            <a:spLocks noGrp="1"/>
          </p:cNvSpPr>
          <p:nvPr>
            <p:ph type="title"/>
          </p:nvPr>
        </p:nvSpPr>
        <p:spPr>
          <a:xfrm>
            <a:off x="922914" y="-158746"/>
            <a:ext cx="10512425" cy="1324800"/>
          </a:xfrm>
        </p:spPr>
        <p:txBody>
          <a:bodyPr>
            <a:normAutofit fontScale="90000"/>
          </a:bodyPr>
          <a:lstStyle/>
          <a:p>
            <a:r>
              <a:rPr lang="fi-FI" dirty="0"/>
              <a:t>Lunastuspäätös / kohteen vahvistaminen</a:t>
            </a:r>
          </a:p>
        </p:txBody>
      </p:sp>
      <p:sp>
        <p:nvSpPr>
          <p:cNvPr id="3" name="Tekstin paikkamerkki 2">
            <a:extLst>
              <a:ext uri="{FF2B5EF4-FFF2-40B4-BE49-F238E27FC236}">
                <a16:creationId xmlns:a16="http://schemas.microsoft.com/office/drawing/2014/main" id="{08477096-AB1F-6765-B6B5-20F5C1AD2A9D}"/>
              </a:ext>
            </a:extLst>
          </p:cNvPr>
          <p:cNvSpPr>
            <a:spLocks noGrp="1"/>
          </p:cNvSpPr>
          <p:nvPr>
            <p:ph type="body" sz="half" idx="2"/>
          </p:nvPr>
        </p:nvSpPr>
        <p:spPr>
          <a:xfrm>
            <a:off x="-1" y="787536"/>
            <a:ext cx="5763491" cy="4622532"/>
          </a:xfrm>
        </p:spPr>
        <p:txBody>
          <a:bodyPr/>
          <a:lstStyle/>
          <a:p>
            <a:pPr marL="342900" indent="-342900">
              <a:buFont typeface="Arial" panose="020B0604020202020204" pitchFamily="34" charset="0"/>
              <a:buChar char="•"/>
            </a:pPr>
            <a:r>
              <a:rPr lang="fi-FI" sz="1600" dirty="0"/>
              <a:t>Johtoaukean leveys 42 metriä</a:t>
            </a:r>
          </a:p>
          <a:p>
            <a:pPr marL="342900" indent="-342900">
              <a:buFont typeface="Arial" panose="020B0604020202020204" pitchFamily="34" charset="0"/>
              <a:buChar char="•"/>
            </a:pPr>
            <a:r>
              <a:rPr lang="fi-FI" sz="1600" dirty="0"/>
              <a:t>Johtoaukean molemmilla puolilla 10 m reunavyöhykkeet, joilla puuston kasvu on rajoitettu</a:t>
            </a:r>
          </a:p>
          <a:p>
            <a:pPr marL="342900" indent="-342900">
              <a:buFont typeface="Arial" panose="020B0604020202020204" pitchFamily="34" charset="0"/>
              <a:buChar char="•"/>
            </a:pPr>
            <a:r>
              <a:rPr lang="fi-FI" sz="1600" dirty="0"/>
              <a:t>Johto on sijoitettu vanhan johtokäytävän viereen, jolloin johtokäytävä levenee n. 32-35 metriä.</a:t>
            </a:r>
          </a:p>
          <a:p>
            <a:pPr marL="342900" indent="-342900">
              <a:buFont typeface="Arial" panose="020B0604020202020204" pitchFamily="34" charset="0"/>
              <a:buChar char="•"/>
            </a:pPr>
            <a:r>
              <a:rPr lang="fi-FI" sz="1600" dirty="0" err="1"/>
              <a:t>Utasen</a:t>
            </a:r>
            <a:r>
              <a:rPr lang="fi-FI" sz="1600" dirty="0"/>
              <a:t> haarassa johtoalue 10+28+10 m (uutta johtoaluetta n. 23 metriä). Vanha </a:t>
            </a:r>
            <a:r>
              <a:rPr lang="fi-FI" sz="1600" dirty="0" err="1"/>
              <a:t>Utasen</a:t>
            </a:r>
            <a:r>
              <a:rPr lang="fi-FI" sz="1600" dirty="0"/>
              <a:t> haara lakkautetaan.</a:t>
            </a:r>
          </a:p>
          <a:p>
            <a:pPr marL="342900" indent="-342900">
              <a:buFont typeface="Arial" panose="020B0604020202020204" pitchFamily="34" charset="0"/>
              <a:buChar char="•"/>
            </a:pPr>
            <a:r>
              <a:rPr lang="fi-FI" sz="1600" dirty="0"/>
              <a:t>Nuojuankankaan sähköaseman läheisyydessä johtojärjestelyitä</a:t>
            </a:r>
          </a:p>
          <a:p>
            <a:pPr marL="342900" indent="-342900">
              <a:buFont typeface="Arial" panose="020B0604020202020204" pitchFamily="34" charset="0"/>
              <a:buChar char="•"/>
            </a:pPr>
            <a:r>
              <a:rPr lang="fi-FI" sz="1600" dirty="0"/>
              <a:t>Rakennusrajoitus koskee koko johtoaluetta</a:t>
            </a:r>
          </a:p>
          <a:p>
            <a:pPr marL="342900" indent="-342900">
              <a:buFont typeface="Arial" panose="020B0604020202020204" pitchFamily="34" charset="0"/>
              <a:buChar char="•"/>
            </a:pPr>
            <a:r>
              <a:rPr lang="fi-FI" sz="1600" dirty="0"/>
              <a:t>Lunastettava alue on tarkemmin osoitettu toimituskartalla</a:t>
            </a:r>
          </a:p>
          <a:p>
            <a:pPr marL="342900" indent="-342900">
              <a:buFont typeface="Arial" panose="020B0604020202020204" pitchFamily="34" charset="0"/>
              <a:buChar char="•"/>
            </a:pPr>
            <a:r>
              <a:rPr lang="fi-FI" sz="1600" dirty="0"/>
              <a:t>Oikeudet ja rajoitukset vahvistetaan lunastusluvan mukaisesti</a:t>
            </a:r>
          </a:p>
          <a:p>
            <a:pPr marL="342900" indent="-342900">
              <a:buFont typeface="Arial" panose="020B0604020202020204" pitchFamily="34" charset="0"/>
              <a:buChar char="•"/>
            </a:pPr>
            <a:r>
              <a:rPr lang="fi-FI" sz="1600" dirty="0"/>
              <a:t>Toimituksessa lunastetaan pysyvä käyttöoikeus, joka merkitään kiinteistörekisteriin. Käyttöoikeus merkitään ylikunnallisesti sähköasemalta sähköasemalle useamman toimituksen alueella.</a:t>
            </a:r>
          </a:p>
        </p:txBody>
      </p:sp>
      <p:sp>
        <p:nvSpPr>
          <p:cNvPr id="5" name="Päivämäärän paikkamerkki 4">
            <a:extLst>
              <a:ext uri="{FF2B5EF4-FFF2-40B4-BE49-F238E27FC236}">
                <a16:creationId xmlns:a16="http://schemas.microsoft.com/office/drawing/2014/main" id="{8C92857E-DE66-3626-9581-430AB4CEBE38}"/>
              </a:ext>
            </a:extLst>
          </p:cNvPr>
          <p:cNvSpPr>
            <a:spLocks noGrp="1"/>
          </p:cNvSpPr>
          <p:nvPr>
            <p:ph type="dt" sz="half" idx="10"/>
          </p:nvPr>
        </p:nvSpPr>
        <p:spPr/>
        <p:txBody>
          <a:bodyPr/>
          <a:lstStyle/>
          <a:p>
            <a:fld id="{5F33D40F-B22E-45FF-BADA-EE8B5ACB92FA}" type="datetime1">
              <a:rPr lang="fi-FI" smtClean="0"/>
              <a:pPr/>
              <a:t>30.4.2024</a:t>
            </a:fld>
            <a:endParaRPr lang="fi-FI" dirty="0"/>
          </a:p>
        </p:txBody>
      </p:sp>
      <p:sp>
        <p:nvSpPr>
          <p:cNvPr id="6" name="Dian numeron paikkamerkki 5">
            <a:extLst>
              <a:ext uri="{FF2B5EF4-FFF2-40B4-BE49-F238E27FC236}">
                <a16:creationId xmlns:a16="http://schemas.microsoft.com/office/drawing/2014/main" id="{3AAC0314-9FFD-D224-8B87-EB5021CFB581}"/>
              </a:ext>
            </a:extLst>
          </p:cNvPr>
          <p:cNvSpPr>
            <a:spLocks noGrp="1"/>
          </p:cNvSpPr>
          <p:nvPr>
            <p:ph type="sldNum" sz="quarter" idx="12"/>
          </p:nvPr>
        </p:nvSpPr>
        <p:spPr/>
        <p:txBody>
          <a:bodyPr/>
          <a:lstStyle/>
          <a:p>
            <a:r>
              <a:rPr lang="fi-FI" dirty="0"/>
              <a:t>SIVU </a:t>
            </a:r>
            <a:fld id="{395C3D94-F3B0-4BF8-973B-87B4959310A4}" type="slidenum">
              <a:rPr lang="fi-FI" smtClean="0"/>
              <a:pPr/>
              <a:t>9</a:t>
            </a:fld>
            <a:endParaRPr lang="fi-FI" dirty="0"/>
          </a:p>
        </p:txBody>
      </p:sp>
      <p:sp>
        <p:nvSpPr>
          <p:cNvPr id="7" name="Alatunnisteen paikkamerkki 6">
            <a:extLst>
              <a:ext uri="{FF2B5EF4-FFF2-40B4-BE49-F238E27FC236}">
                <a16:creationId xmlns:a16="http://schemas.microsoft.com/office/drawing/2014/main" id="{1E4E15E6-A5F0-6575-A633-9A6381088FA5}"/>
              </a:ext>
            </a:extLst>
          </p:cNvPr>
          <p:cNvSpPr>
            <a:spLocks noGrp="1"/>
          </p:cNvSpPr>
          <p:nvPr>
            <p:ph type="ftr" sz="quarter" idx="11"/>
          </p:nvPr>
        </p:nvSpPr>
        <p:spPr/>
        <p:txBody>
          <a:bodyPr/>
          <a:lstStyle/>
          <a:p>
            <a:endParaRPr lang="fi-FI" dirty="0"/>
          </a:p>
        </p:txBody>
      </p:sp>
      <p:pic>
        <p:nvPicPr>
          <p:cNvPr id="9" name="Kuva 8">
            <a:extLst>
              <a:ext uri="{FF2B5EF4-FFF2-40B4-BE49-F238E27FC236}">
                <a16:creationId xmlns:a16="http://schemas.microsoft.com/office/drawing/2014/main" id="{784F370D-7EAF-BBC3-5D68-AEF9FB6637CA}"/>
              </a:ext>
            </a:extLst>
          </p:cNvPr>
          <p:cNvPicPr>
            <a:picLocks noChangeAspect="1"/>
          </p:cNvPicPr>
          <p:nvPr/>
        </p:nvPicPr>
        <p:blipFill>
          <a:blip r:embed="rId2"/>
          <a:stretch>
            <a:fillRect/>
          </a:stretch>
        </p:blipFill>
        <p:spPr>
          <a:xfrm>
            <a:off x="6517340" y="889136"/>
            <a:ext cx="5097991" cy="5317172"/>
          </a:xfrm>
          <a:prstGeom prst="rect">
            <a:avLst/>
          </a:prstGeom>
        </p:spPr>
      </p:pic>
    </p:spTree>
    <p:extLst>
      <p:ext uri="{BB962C8B-B14F-4D97-AF65-F5344CB8AC3E}">
        <p14:creationId xmlns:p14="http://schemas.microsoft.com/office/powerpoint/2010/main" val="3307564473"/>
      </p:ext>
    </p:extLst>
  </p:cSld>
  <p:clrMapOvr>
    <a:masterClrMapping/>
  </p:clrMapOvr>
</p:sld>
</file>

<file path=ppt/theme/theme1.xml><?xml version="1.0" encoding="utf-8"?>
<a:theme xmlns:a="http://schemas.openxmlformats.org/drawingml/2006/main" name="MML-teema">
  <a:themeElements>
    <a:clrScheme name="Mukautettu 4">
      <a:dk1>
        <a:srgbClr val="262626"/>
      </a:dk1>
      <a:lt1>
        <a:sysClr val="window" lastClr="FFFFFF"/>
      </a:lt1>
      <a:dk2>
        <a:srgbClr val="44546A"/>
      </a:dk2>
      <a:lt2>
        <a:srgbClr val="E7E6E6"/>
      </a:lt2>
      <a:accent1>
        <a:srgbClr val="AAD2E0"/>
      </a:accent1>
      <a:accent2>
        <a:srgbClr val="72B5CC"/>
      </a:accent2>
      <a:accent3>
        <a:srgbClr val="2B7D93"/>
      </a:accent3>
      <a:accent4>
        <a:srgbClr val="B9D7BF"/>
      </a:accent4>
      <a:accent5>
        <a:srgbClr val="00B050"/>
      </a:accent5>
      <a:accent6>
        <a:srgbClr val="D96991"/>
      </a:accent6>
      <a:hlink>
        <a:srgbClr val="027ACE"/>
      </a:hlink>
      <a:folHlink>
        <a:srgbClr val="266B80"/>
      </a:folHlink>
    </a:clrScheme>
    <a:fontScheme name="MML">
      <a:majorFont>
        <a:latin typeface="Daytona"/>
        <a:ea typeface=""/>
        <a:cs typeface=""/>
      </a:majorFont>
      <a:minorFont>
        <a:latin typeface="Dayto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ML-kalvopohja-2021-FIN.pptx" id="{8CEF6954-6CA3-4093-83B0-5271DA8715A7}" vid="{FEA509AC-AA3A-4A28-94BF-7D0EC036F1D5}"/>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d11f4d4-235f-4a73-be48-5c9c481345bc">
      <Terms xmlns="http://schemas.microsoft.com/office/infopath/2007/PartnerControls"/>
    </lcf76f155ced4ddcb4097134ff3c332f>
    <TaxCatchAll xmlns="ec23da9f-836b-4855-aefc-1b0ac7a2d33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5271287278E075469A3C5331FC4F58A1" ma:contentTypeVersion="16" ma:contentTypeDescription="Luo uusi asiakirja." ma:contentTypeScope="" ma:versionID="413bf18175fd4dd2f44b6d23dee2edb4">
  <xsd:schema xmlns:xsd="http://www.w3.org/2001/XMLSchema" xmlns:xs="http://www.w3.org/2001/XMLSchema" xmlns:p="http://schemas.microsoft.com/office/2006/metadata/properties" xmlns:ns2="9d11f4d4-235f-4a73-be48-5c9c481345bc" xmlns:ns3="ec23da9f-836b-4855-aefc-1b0ac7a2d33e" targetNamespace="http://schemas.microsoft.com/office/2006/metadata/properties" ma:root="true" ma:fieldsID="510eee47b40d5322d37587e6b725f9ab" ns2:_="" ns3:_="">
    <xsd:import namespace="9d11f4d4-235f-4a73-be48-5c9c481345bc"/>
    <xsd:import namespace="ec23da9f-836b-4855-aefc-1b0ac7a2d33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11f4d4-235f-4a73-be48-5c9c481345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Kuvien tunnisteet" ma:readOnly="false" ma:fieldId="{5cf76f15-5ced-4ddc-b409-7134ff3c332f}" ma:taxonomyMulti="true" ma:sspId="b1b57b5c-250e-4870-960d-b632009de29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c23da9f-836b-4855-aefc-1b0ac7a2d33e"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8a8aaf7d-28e3-45c3-a77f-bda056612855}" ma:internalName="TaxCatchAll" ma:showField="CatchAllData" ma:web="ec23da9f-836b-4855-aefc-1b0ac7a2d33e">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35472C-419A-47A5-9FE1-DC09C30C972C}">
  <ds:schemaRefs>
    <ds:schemaRef ds:uri="http://schemas.microsoft.com/office/2006/metadata/properties"/>
    <ds:schemaRef ds:uri="http://schemas.microsoft.com/office/infopath/2007/PartnerControls"/>
    <ds:schemaRef ds:uri="9d11f4d4-235f-4a73-be48-5c9c481345bc"/>
    <ds:schemaRef ds:uri="ec23da9f-836b-4855-aefc-1b0ac7a2d33e"/>
  </ds:schemaRefs>
</ds:datastoreItem>
</file>

<file path=customXml/itemProps2.xml><?xml version="1.0" encoding="utf-8"?>
<ds:datastoreItem xmlns:ds="http://schemas.openxmlformats.org/officeDocument/2006/customXml" ds:itemID="{86D70511-9C20-4E06-A4B6-51CFC7B77C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11f4d4-235f-4a73-be48-5c9c481345bc"/>
    <ds:schemaRef ds:uri="ec23da9f-836b-4855-aefc-1b0ac7a2d3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E059722-EDF1-4D30-B28E-0F2CE02B06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MML-kalvopohja-2021-FIN</Template>
  <TotalTime>3146</TotalTime>
  <Words>2575</Words>
  <Application>Microsoft Office PowerPoint</Application>
  <PresentationFormat>Laajakuva</PresentationFormat>
  <Paragraphs>307</Paragraphs>
  <Slides>38</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38</vt:i4>
      </vt:variant>
    </vt:vector>
  </HeadingPairs>
  <TitlesOfParts>
    <vt:vector size="42" baseType="lpstr">
      <vt:lpstr>Arial</vt:lpstr>
      <vt:lpstr>Calibri</vt:lpstr>
      <vt:lpstr>Daytona</vt:lpstr>
      <vt:lpstr>MML-teema</vt:lpstr>
      <vt:lpstr>Voimajohtoalueen lunastustoimitus</vt:lpstr>
      <vt:lpstr>Tiedottaminen ja kokouksen laillisuus</vt:lpstr>
      <vt:lpstr>Lunastusluvan lainvoimaisuus</vt:lpstr>
      <vt:lpstr>Lunastustoimituksen eteneminen</vt:lpstr>
      <vt:lpstr>Asianosaisten kuuleminen</vt:lpstr>
      <vt:lpstr>Päätösneuvottelu</vt:lpstr>
      <vt:lpstr>Lunastuspäätös / yleistä</vt:lpstr>
      <vt:lpstr>PowerPoint-esitys</vt:lpstr>
      <vt:lpstr>Lunastuspäätös / kohteen vahvistaminen</vt:lpstr>
      <vt:lpstr>Lunastuspäätös / rajankäynnit ja yksityistiet</vt:lpstr>
      <vt:lpstr>Lunastuspäätös / korvausten määräämisen lähtökohta</vt:lpstr>
      <vt:lpstr>Lunastuspäätös / kohteenkorvauksen lähtökohta</vt:lpstr>
      <vt:lpstr>Lunastuspäätös / metsämaan korvaus</vt:lpstr>
      <vt:lpstr>Metsämaa jatkuu</vt:lpstr>
      <vt:lpstr>Metsämaa jatkuu</vt:lpstr>
      <vt:lpstr>Metsämaan kokonaiskorvaus</vt:lpstr>
      <vt:lpstr>Metsän pirstoutumishaitta</vt:lpstr>
      <vt:lpstr>Energiapuu</vt:lpstr>
      <vt:lpstr>Hukkaan menneet metsänparannustyöt</vt:lpstr>
      <vt:lpstr>Lunastuspäätös / pellon korvaus</vt:lpstr>
      <vt:lpstr>Lunastuspäätös / peltohaitat</vt:lpstr>
      <vt:lpstr>Lunastuspäätös / peltohaitat osa 2</vt:lpstr>
      <vt:lpstr>Lunastuspäätös / rakentamaton rakennuspaikka</vt:lpstr>
      <vt:lpstr>Lunastuspäätös / rakentamaton rantarakennuspaikka</vt:lpstr>
      <vt:lpstr>Lunastuspäätös / rakennettu rakennuspaikka</vt:lpstr>
      <vt:lpstr>Lunastuspäätös / rakennettu rantarakennuspaikka</vt:lpstr>
      <vt:lpstr>Lunastuspäätös / maisemahaitta</vt:lpstr>
      <vt:lpstr>Lunastuspäätös / maisemahaitta jatkuu</vt:lpstr>
      <vt:lpstr>Lunastuspäätös / muut kohteenkorvaukset</vt:lpstr>
      <vt:lpstr>Lunastuspäätös / edunvalvontakulut</vt:lpstr>
      <vt:lpstr>Lunastuspäätös / kiinteistökohtaiset päätökset</vt:lpstr>
      <vt:lpstr>Lunastuspäätös / indeksikorotus ja korko</vt:lpstr>
      <vt:lpstr>Korvausten maksaminen</vt:lpstr>
      <vt:lpstr>Toimituskustannukset</vt:lpstr>
      <vt:lpstr>Asiakirjat ja rekisteröinti</vt:lpstr>
      <vt:lpstr>Muutoksenhaku</vt:lpstr>
      <vt:lpstr>Korvausten verotus</vt:lpstr>
      <vt:lpstr>Toimitus on lopetettu, kiitos läsnäolijoille ja hyvää kevättä</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Voimajohtoalueen lunastustoimitus</dc:title>
  <dc:creator>Viitanen Samu</dc:creator>
  <cp:lastModifiedBy>Raappana Mirva</cp:lastModifiedBy>
  <cp:revision>257</cp:revision>
  <dcterms:created xsi:type="dcterms:W3CDTF">2021-12-15T13:13:52Z</dcterms:created>
  <dcterms:modified xsi:type="dcterms:W3CDTF">2024-04-30T12:39:16Z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0x0101005271287278E075469A3C5331FC4F58A1</vt:lpwstr>
  </property>
  <property fmtid="{D5CDD505-2E9C-101B-9397-08002B2CF9AE}" pid="3" name="MediaServiceImageTags">
    <vt:lpwstr/>
  </property>
</Properties>
</file>