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80" r:id="rId5"/>
    <p:sldId id="276" r:id="rId6"/>
    <p:sldId id="281" r:id="rId7"/>
    <p:sldId id="284" r:id="rId8"/>
    <p:sldId id="282" r:id="rId9"/>
    <p:sldId id="283" r:id="rId10"/>
    <p:sldId id="285" r:id="rId11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3"/>
    <a:srgbClr val="D9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2891" autoAdjust="0"/>
  </p:normalViewPr>
  <p:slideViewPr>
    <p:cSldViewPr>
      <p:cViewPr varScale="1">
        <p:scale>
          <a:sx n="83" d="100"/>
          <a:sy n="83" d="100"/>
        </p:scale>
        <p:origin x="1714" y="62"/>
      </p:cViewPr>
      <p:guideLst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89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9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12288"/>
            <a:ext cx="28940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fld id="{427D5255-CF73-492F-B10F-955D90C448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33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fld id="{5312E06E-8A9D-4E03-A5FC-18B53F18C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186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21.9.2016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8713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Wingdings" pitchFamily="2" charset="2"/>
              <a:buNone/>
              <a:defRPr sz="2200"/>
            </a:lvl1pPr>
            <a:lvl2pP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21.9.2016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6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Muokkaa perustyyli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617F29-EB51-4C92-9093-89AC304DB813}" type="datetime1">
              <a:rPr lang="fi-FI" smtClean="0"/>
              <a:pPr/>
              <a:t>21.9.2016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76356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363" y="134732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27230" y="260648"/>
            <a:ext cx="1049332" cy="742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681787" y="6357936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21.9.2016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51520" y="6357937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76356" y="6357936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8" r:id="rId2"/>
    <p:sldLayoutId id="2147483749" r:id="rId3"/>
    <p:sldLayoutId id="2147483735" r:id="rId4"/>
    <p:sldLayoutId id="2147483750" r:id="rId5"/>
    <p:sldLayoutId id="2147483736" r:id="rId6"/>
    <p:sldLayoutId id="2147483734" r:id="rId7"/>
    <p:sldLayoutId id="2147483725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28" r:id="rId16"/>
    <p:sldLayoutId id="2147483737" r:id="rId17"/>
    <p:sldLayoutId id="2147483721" r:id="rId18"/>
    <p:sldLayoutId id="2147483723" r:id="rId19"/>
    <p:sldLayoutId id="2147483724" r:id="rId20"/>
    <p:sldLayoutId id="2147483727" r:id="rId21"/>
    <p:sldLayoutId id="2147483726" r:id="rId2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kinnari@destia.fi" TargetMode="External"/><Relationship Id="rId2" Type="http://schemas.openxmlformats.org/officeDocument/2006/relationships/hyperlink" Target="mailto:janne.ponsimaa@ely-keskus.f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5976664" cy="1656184"/>
          </a:xfrm>
        </p:spPr>
        <p:txBody>
          <a:bodyPr/>
          <a:lstStyle/>
          <a:p>
            <a:r>
              <a:rPr lang="fi-FI" dirty="0" err="1" smtClean="0"/>
              <a:t>Vt</a:t>
            </a:r>
            <a:r>
              <a:rPr lang="fi-FI" dirty="0" smtClean="0"/>
              <a:t> 19 </a:t>
            </a:r>
            <a:r>
              <a:rPr lang="fi-FI" dirty="0" err="1" smtClean="0"/>
              <a:t>Koveron</a:t>
            </a:r>
            <a:r>
              <a:rPr lang="fi-FI" dirty="0" smtClean="0"/>
              <a:t> liittymän parantaminen, Lapua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Janne </a:t>
            </a:r>
            <a:r>
              <a:rPr lang="fi-FI" dirty="0" err="1" smtClean="0"/>
              <a:t>Ponsimaaa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BF7CD28-96B3-481D-AA07-D5627190FDE6}" type="datetime1">
              <a:rPr lang="fi-FI" smtClean="0"/>
              <a:pPr/>
              <a:t>21.9.2016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Vt</a:t>
            </a:r>
            <a:r>
              <a:rPr lang="fi-FI" dirty="0" smtClean="0"/>
              <a:t> 19 </a:t>
            </a:r>
            <a:r>
              <a:rPr lang="fi-FI" dirty="0" err="1" smtClean="0"/>
              <a:t>Koveron</a:t>
            </a:r>
            <a:r>
              <a:rPr lang="fi-FI" dirty="0" smtClean="0"/>
              <a:t> liittymä parantaminen, Lapua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422508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Tiesuunnitelma valmistunut 2002</a:t>
            </a:r>
          </a:p>
          <a:p>
            <a:pPr>
              <a:defRPr/>
            </a:pPr>
            <a:r>
              <a:rPr lang="fi-FI" dirty="0" smtClean="0"/>
              <a:t>Hyväksymispäätös Tiehallinto 2008</a:t>
            </a:r>
          </a:p>
          <a:p>
            <a:pPr>
              <a:defRPr/>
            </a:pPr>
            <a:r>
              <a:rPr lang="fi-FI" dirty="0" smtClean="0"/>
              <a:t>Hyväksymispäätöksen määräajan pidennyspäätös Liikennevirasto 2013. Voimassa v 2016 loppuun saakka</a:t>
            </a:r>
          </a:p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22.9.2016 Janne Ponsimaa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Vt</a:t>
            </a:r>
            <a:r>
              <a:rPr lang="fi-FI" dirty="0" smtClean="0"/>
              <a:t> 19 </a:t>
            </a:r>
            <a:r>
              <a:rPr lang="fi-FI" dirty="0" err="1" smtClean="0"/>
              <a:t>Koveron</a:t>
            </a:r>
            <a:r>
              <a:rPr lang="fi-FI" dirty="0" smtClean="0"/>
              <a:t> liittymä parantaminen, Lapua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4225082"/>
          </a:xfrm>
        </p:spPr>
        <p:txBody>
          <a:bodyPr/>
          <a:lstStyle/>
          <a:p>
            <a:pPr>
              <a:defRPr/>
            </a:pPr>
            <a:r>
              <a:rPr lang="fi-FI" dirty="0"/>
              <a:t>Hanke saanut hallitukselta rahoitusta perusväylänpitoon myönnetystä lisärahoituspaketista 4.8 M</a:t>
            </a:r>
            <a:r>
              <a:rPr lang="fi-FI" dirty="0" smtClean="0"/>
              <a:t>€ nimellä ”</a:t>
            </a:r>
            <a:r>
              <a:rPr lang="fi-FI" dirty="0" err="1" smtClean="0"/>
              <a:t>Vt</a:t>
            </a:r>
            <a:r>
              <a:rPr lang="fi-FI" dirty="0" smtClean="0"/>
              <a:t> 19 Lapuan liittymien parantaminen”</a:t>
            </a:r>
          </a:p>
          <a:p>
            <a:pPr>
              <a:defRPr/>
            </a:pPr>
            <a:r>
              <a:rPr lang="fi-FI" dirty="0" smtClean="0"/>
              <a:t>Rahoitus sisältää </a:t>
            </a:r>
            <a:r>
              <a:rPr lang="fi-FI" dirty="0" err="1" smtClean="0"/>
              <a:t>Honkimäen</a:t>
            </a:r>
            <a:r>
              <a:rPr lang="fi-FI" dirty="0" smtClean="0"/>
              <a:t> eritasoliittymän rakentamisen, ja se toteutetaan samassa rakennusurakassa</a:t>
            </a:r>
          </a:p>
          <a:p>
            <a:pPr>
              <a:defRPr/>
            </a:pPr>
            <a:r>
              <a:rPr lang="fi-FI" dirty="0" smtClean="0"/>
              <a:t>Lisäksi Lapuan kaupunki osallistuu </a:t>
            </a:r>
            <a:r>
              <a:rPr lang="fi-FI" dirty="0" err="1" smtClean="0"/>
              <a:t>Koveron</a:t>
            </a:r>
            <a:r>
              <a:rPr lang="fi-FI" dirty="0" smtClean="0"/>
              <a:t> kustannuksiin 20 % tai </a:t>
            </a:r>
            <a:r>
              <a:rPr lang="fi-FI" dirty="0" err="1" smtClean="0"/>
              <a:t>max</a:t>
            </a:r>
            <a:r>
              <a:rPr lang="fi-FI" dirty="0" smtClean="0"/>
              <a:t> 950 000 eurolla</a:t>
            </a:r>
          </a:p>
          <a:p>
            <a:pPr>
              <a:defRPr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22.9.2016 Janne Ponsimaa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1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Vt</a:t>
            </a:r>
            <a:r>
              <a:rPr lang="fi-FI" dirty="0"/>
              <a:t> 19 </a:t>
            </a:r>
            <a:r>
              <a:rPr lang="fi-FI" dirty="0" err="1"/>
              <a:t>Koveron</a:t>
            </a:r>
            <a:r>
              <a:rPr lang="fi-FI" dirty="0"/>
              <a:t> liittymä parantaminen, Lapua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Rakennussuunnittelu </a:t>
            </a:r>
            <a:r>
              <a:rPr lang="fi-FI" dirty="0" smtClean="0"/>
              <a:t>käynnissä</a:t>
            </a:r>
          </a:p>
          <a:p>
            <a:pPr>
              <a:defRPr/>
            </a:pPr>
            <a:r>
              <a:rPr lang="fi-FI" dirty="0" smtClean="0"/>
              <a:t>Alueella tehty suunnittelua varten täydentäviä pohjatutkimuksia </a:t>
            </a:r>
            <a:r>
              <a:rPr lang="fi-FI" smtClean="0"/>
              <a:t>ja maastomittauksia</a:t>
            </a:r>
            <a:endParaRPr lang="fi-FI" dirty="0" smtClean="0"/>
          </a:p>
          <a:p>
            <a:pPr>
              <a:defRPr/>
            </a:pPr>
            <a:r>
              <a:rPr lang="fi-FI" dirty="0" smtClean="0"/>
              <a:t>Urakkalaskentaan </a:t>
            </a:r>
            <a:r>
              <a:rPr lang="fi-FI" dirty="0"/>
              <a:t>talven </a:t>
            </a:r>
            <a:r>
              <a:rPr lang="fi-FI" dirty="0" smtClean="0"/>
              <a:t>aikana, Kokonaisurakka</a:t>
            </a:r>
            <a:endParaRPr lang="fi-FI" dirty="0"/>
          </a:p>
          <a:p>
            <a:pPr>
              <a:defRPr/>
            </a:pPr>
            <a:r>
              <a:rPr lang="fi-FI" dirty="0"/>
              <a:t>Toteutetaan 2017-2018.</a:t>
            </a:r>
          </a:p>
          <a:p>
            <a:pPr>
              <a:defRPr/>
            </a:pPr>
            <a:r>
              <a:rPr lang="fi-FI" dirty="0"/>
              <a:t>Vaativat työnaikaset liikennejärjestelyt mm rakennettavan sillan </a:t>
            </a:r>
            <a:r>
              <a:rPr lang="fi-FI" dirty="0" smtClean="0"/>
              <a:t>takia</a:t>
            </a:r>
          </a:p>
          <a:p>
            <a:pPr>
              <a:defRPr/>
            </a:pPr>
            <a:r>
              <a:rPr lang="fi-FI" dirty="0" smtClean="0"/>
              <a:t>Urakan toteuttamisesta infotilaisuus kun urakoitsija valittu keväällä 2017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22.9.2016 Janne Ponsimaa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36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956"/>
            <a:ext cx="6264696" cy="67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5126833" cy="72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Vt</a:t>
            </a:r>
            <a:r>
              <a:rPr lang="fi-FI" dirty="0"/>
              <a:t> 19 </a:t>
            </a:r>
            <a:r>
              <a:rPr lang="fi-FI" dirty="0" err="1"/>
              <a:t>Koveron</a:t>
            </a:r>
            <a:r>
              <a:rPr lang="fi-FI" dirty="0"/>
              <a:t> liittymä parantaminen, Lapua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dirty="0" smtClean="0"/>
              <a:t>Rakennuttaja</a:t>
            </a:r>
          </a:p>
          <a:p>
            <a:pPr marL="0" indent="0">
              <a:buNone/>
              <a:defRPr/>
            </a:pPr>
            <a:r>
              <a:rPr lang="fi-FI" dirty="0" smtClean="0"/>
              <a:t>ELY-keskus</a:t>
            </a:r>
          </a:p>
          <a:p>
            <a:pPr marL="0" indent="0">
              <a:buNone/>
              <a:defRPr/>
            </a:pPr>
            <a:r>
              <a:rPr lang="fi-FI" dirty="0" smtClean="0"/>
              <a:t>Projektipäällikkö Janne Ponsimaa p. 040 774 6425</a:t>
            </a:r>
          </a:p>
          <a:p>
            <a:pPr marL="0" indent="0">
              <a:buNone/>
              <a:defRPr/>
            </a:pPr>
            <a:r>
              <a:rPr lang="fi-FI" dirty="0" smtClean="0">
                <a:hlinkClick r:id="rId2"/>
              </a:rPr>
              <a:t>janne.ponsimaa@ely-keskus.fi</a:t>
            </a:r>
            <a:endParaRPr lang="fi-FI" dirty="0" smtClean="0"/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Rakennussuunnittelu</a:t>
            </a:r>
          </a:p>
          <a:p>
            <a:pPr marL="0" indent="0">
              <a:buNone/>
              <a:defRPr/>
            </a:pPr>
            <a:r>
              <a:rPr lang="fi-FI" dirty="0" smtClean="0"/>
              <a:t>Destia Oy</a:t>
            </a:r>
          </a:p>
          <a:p>
            <a:pPr marL="0" indent="0">
              <a:buNone/>
              <a:defRPr/>
            </a:pPr>
            <a:r>
              <a:rPr lang="fi-FI" dirty="0" smtClean="0"/>
              <a:t>Projektipäällikkö Timo Kinnari p. 040 507 0680</a:t>
            </a:r>
          </a:p>
          <a:p>
            <a:pPr marL="0" indent="0">
              <a:buNone/>
              <a:defRPr/>
            </a:pPr>
            <a:r>
              <a:rPr lang="fi-FI" dirty="0" smtClean="0">
                <a:hlinkClick r:id="rId3"/>
              </a:rPr>
              <a:t>timo.kinnari@destia.fi</a:t>
            </a:r>
            <a:endParaRPr lang="fi-FI" dirty="0" smtClean="0"/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22.9.2016 Janne Ponsimaa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7798603"/>
      </p:ext>
    </p:extLst>
  </p:cSld>
  <p:clrMapOvr>
    <a:masterClrMapping/>
  </p:clrMapOvr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PowerPoint-malli_2-1015.potx" id="{72A8D9BF-6F54-42E6-B94C-BCD6DE6735C9}" vid="{92593122-1101-4FCF-902A-70999C5BD696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1243A3CF6062E4FB6B68EF052ABF942" ma:contentTypeVersion="0" ma:contentTypeDescription="Luo uusi asiakirja." ma:contentTypeScope="" ma:versionID="3225b9fc51501d9f6fc32c0a1ccd5b9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340a008e99365d80b71206bae22299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DCC6E1-F880-4CA4-B3FB-0B4B03BDC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9C83FC-48C9-4F9A-A2FC-697AD66F4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8DE75-5930-47BC-BC27-6159D1DA7F0F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ELY_EA02_PowerP_________RGB</Template>
  <TotalTime>56</TotalTime>
  <Words>171</Words>
  <Application>Microsoft Office PowerPoint</Application>
  <PresentationFormat>Näytössä katseltava diaesitys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Verdana</vt:lpstr>
      <vt:lpstr>Wingdings</vt:lpstr>
      <vt:lpstr>ELY_powerpoint_pohja</vt:lpstr>
      <vt:lpstr>Vt 19 Koveron liittymän parantaminen, Lapua</vt:lpstr>
      <vt:lpstr>Vt 19 Koveron liittymä parantaminen, Lapua</vt:lpstr>
      <vt:lpstr>Vt 19 Koveron liittymä parantaminen, Lapua</vt:lpstr>
      <vt:lpstr>Vt 19 Koveron liittymä parantaminen, Lapua</vt:lpstr>
      <vt:lpstr>PowerPoint-esitys</vt:lpstr>
      <vt:lpstr>PowerPoint-esitys</vt:lpstr>
      <vt:lpstr>Vt 19 Koveron liittymä parantaminen, Lapua</vt:lpstr>
    </vt:vector>
  </TitlesOfParts>
  <Company>Suomen valtio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Ponsimaa Janne</dc:creator>
  <cp:lastModifiedBy>Ponsimaa Janne</cp:lastModifiedBy>
  <cp:revision>8</cp:revision>
  <dcterms:created xsi:type="dcterms:W3CDTF">2016-09-21T17:46:36Z</dcterms:created>
  <dcterms:modified xsi:type="dcterms:W3CDTF">2016-09-21T18:45:59Z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0x01010031243A3CF6062E4FB6B68EF052ABF942</vt:lpwstr>
  </property>
</Properties>
</file>